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15da771d5746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6619cc5a174811"/>
  </p:sldMasterIdLst>
  <p:sldIdLst>
    <p:sldId xmlns:r="http://schemas.openxmlformats.org/officeDocument/2006/relationships" id="256" r:id="R1d108aaf6ccf471b"/>
    <p:sldId xmlns:r="http://schemas.openxmlformats.org/officeDocument/2006/relationships" id="257" r:id="Rf3b51109f0e54c36"/>
    <p:sldId xmlns:r="http://schemas.openxmlformats.org/officeDocument/2006/relationships" id="258" r:id="Rddfecf680b79443d"/>
    <p:sldId xmlns:r="http://schemas.openxmlformats.org/officeDocument/2006/relationships" id="259" r:id="Rb324f60f2ae540e5"/>
    <p:sldId xmlns:r="http://schemas.openxmlformats.org/officeDocument/2006/relationships" id="260" r:id="Re0acf263553145bd"/>
    <p:sldId xmlns:r="http://schemas.openxmlformats.org/officeDocument/2006/relationships" id="261" r:id="Rdb723d85beb64613"/>
    <p:sldId xmlns:r="http://schemas.openxmlformats.org/officeDocument/2006/relationships" id="262" r:id="Ra0fd91f2018d46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6619cc5a174811" /><Relationship Type="http://schemas.openxmlformats.org/officeDocument/2006/relationships/slide" Target="/ppt/slides/slide1.xml" Id="R1d108aaf6ccf471b" /><Relationship Type="http://schemas.openxmlformats.org/officeDocument/2006/relationships/slide" Target="/ppt/slides/slide2.xml" Id="Rf3b51109f0e54c36" /><Relationship Type="http://schemas.openxmlformats.org/officeDocument/2006/relationships/slide" Target="/ppt/slides/slide3.xml" Id="Rddfecf680b79443d" /><Relationship Type="http://schemas.openxmlformats.org/officeDocument/2006/relationships/slide" Target="/ppt/slides/slide4.xml" Id="Rb324f60f2ae540e5" /><Relationship Type="http://schemas.openxmlformats.org/officeDocument/2006/relationships/slide" Target="/ppt/slides/slide5.xml" Id="Re0acf263553145bd" /><Relationship Type="http://schemas.openxmlformats.org/officeDocument/2006/relationships/slide" Target="/ppt/slides/slide6.xml" Id="Rdb723d85beb64613" /><Relationship Type="http://schemas.openxmlformats.org/officeDocument/2006/relationships/slide" Target="/ppt/slides/slide7.xml" Id="Ra0fd91f2018d46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a013f0b76343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4b96bd2f54870" /><Relationship Type="http://schemas.openxmlformats.org/officeDocument/2006/relationships/theme" Target="/ppt/slideMasters/theme/theme1.xml" Id="Rb428ae28c78148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94b96bd2f548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a7552184c41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3f24ed34041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3ab4cf3c446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f3db99b56840f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d1dd3788f47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ce16f40504d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df91f3c524a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JPB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JPB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−917 789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−5 701 028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105 995 792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127 479 321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JTT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GARAS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LAUKWIIK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SILBA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Nøkken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9016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923 311 513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JPB AS</a:t>
            </a:r>
          </a:p>
        </p:txBody>
      </p:sp>
    </p:spTree>
  </p:cSld>
  <p:clrMapOvr>
    <a:masterClrMapping xmlns:a="http://schemas.openxmlformats.org/drawingml/2006/main"/>
  </p:clrMapOvr>
</p:sld>
</file>