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c3c86ecb2f49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b9405706774d54"/>
  </p:sldMasterIdLst>
  <p:sldIdLst>
    <p:sldId xmlns:r="http://schemas.openxmlformats.org/officeDocument/2006/relationships" id="256" r:id="R76be8f3040844687"/>
    <p:sldId xmlns:r="http://schemas.openxmlformats.org/officeDocument/2006/relationships" id="257" r:id="Rc6d391200ea74f96"/>
    <p:sldId xmlns:r="http://schemas.openxmlformats.org/officeDocument/2006/relationships" id="258" r:id="R10c48bd290914be3"/>
    <p:sldId xmlns:r="http://schemas.openxmlformats.org/officeDocument/2006/relationships" id="259" r:id="R91b5fbc343af4953"/>
    <p:sldId xmlns:r="http://schemas.openxmlformats.org/officeDocument/2006/relationships" id="260" r:id="R03132009236a4838"/>
    <p:sldId xmlns:r="http://schemas.openxmlformats.org/officeDocument/2006/relationships" id="261" r:id="Rd481890843d84b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b9405706774d54" /><Relationship Type="http://schemas.openxmlformats.org/officeDocument/2006/relationships/slide" Target="/ppt/slides/slide1.xml" Id="R76be8f3040844687" /><Relationship Type="http://schemas.openxmlformats.org/officeDocument/2006/relationships/slide" Target="/ppt/slides/slide2.xml" Id="Rc6d391200ea74f96" /><Relationship Type="http://schemas.openxmlformats.org/officeDocument/2006/relationships/slide" Target="/ppt/slides/slide3.xml" Id="R10c48bd290914be3" /><Relationship Type="http://schemas.openxmlformats.org/officeDocument/2006/relationships/slide" Target="/ppt/slides/slide4.xml" Id="R91b5fbc343af4953" /><Relationship Type="http://schemas.openxmlformats.org/officeDocument/2006/relationships/slide" Target="/ppt/slides/slide5.xml" Id="R03132009236a4838" /><Relationship Type="http://schemas.openxmlformats.org/officeDocument/2006/relationships/slide" Target="/ppt/slides/slide6.xml" Id="Rd481890843d84b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4991ca432745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b7a28f8594871" /><Relationship Type="http://schemas.openxmlformats.org/officeDocument/2006/relationships/theme" Target="/ppt/slideMasters/theme/theme1.xml" Id="R905e48de25bf46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7b7a28f85948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1f8f034d243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57d0a8e9244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296b7551e44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21e903bb647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f0848122d42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1c590b9a948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SAVA HELLER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SAVA HELLER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SAVA HELLER AS ble etablert [år] og holder til i Nodeland.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SAVA HELLER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SAVA HELLER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SAVA HELLER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GUNNAR AASEN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SAVA HELLER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Nye kirkeveg 4D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4645 Nodeland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923 314 849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SAVA HELLER AS</a:t>
            </a:r>
          </a:p>
        </p:txBody>
      </p:sp>
    </p:spTree>
  </p:cSld>
  <p:clrMapOvr>
    <a:masterClrMapping xmlns:a="http://schemas.openxmlformats.org/drawingml/2006/main"/>
  </p:clrMapOvr>
</p:sld>
</file>