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02567a7da1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2ffb9ace049d2"/>
  </p:sldMasterIdLst>
  <p:sldIdLst>
    <p:sldId xmlns:r="http://schemas.openxmlformats.org/officeDocument/2006/relationships" id="256" r:id="Rabb9a7ae305648a0"/>
    <p:sldId xmlns:r="http://schemas.openxmlformats.org/officeDocument/2006/relationships" id="257" r:id="Rd14e029739b44e91"/>
    <p:sldId xmlns:r="http://schemas.openxmlformats.org/officeDocument/2006/relationships" id="258" r:id="R3fd2cb9f7f4f44bc"/>
    <p:sldId xmlns:r="http://schemas.openxmlformats.org/officeDocument/2006/relationships" id="259" r:id="R5ee15b80e21140b2"/>
    <p:sldId xmlns:r="http://schemas.openxmlformats.org/officeDocument/2006/relationships" id="260" r:id="Re8180c2163854fd1"/>
    <p:sldId xmlns:r="http://schemas.openxmlformats.org/officeDocument/2006/relationships" id="261" r:id="R45616d59f6464aba"/>
    <p:sldId xmlns:r="http://schemas.openxmlformats.org/officeDocument/2006/relationships" id="262" r:id="R810f0b4b9ede46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2ffb9ace049d2" /><Relationship Type="http://schemas.openxmlformats.org/officeDocument/2006/relationships/slide" Target="/ppt/slides/slide1.xml" Id="Rabb9a7ae305648a0" /><Relationship Type="http://schemas.openxmlformats.org/officeDocument/2006/relationships/slide" Target="/ppt/slides/slide2.xml" Id="Rd14e029739b44e91" /><Relationship Type="http://schemas.openxmlformats.org/officeDocument/2006/relationships/slide" Target="/ppt/slides/slide3.xml" Id="R3fd2cb9f7f4f44bc" /><Relationship Type="http://schemas.openxmlformats.org/officeDocument/2006/relationships/slide" Target="/ppt/slides/slide4.xml" Id="R5ee15b80e21140b2" /><Relationship Type="http://schemas.openxmlformats.org/officeDocument/2006/relationships/slide" Target="/ppt/slides/slide5.xml" Id="Re8180c2163854fd1" /><Relationship Type="http://schemas.openxmlformats.org/officeDocument/2006/relationships/slide" Target="/ppt/slides/slide6.xml" Id="R45616d59f6464aba" /><Relationship Type="http://schemas.openxmlformats.org/officeDocument/2006/relationships/slide" Target="/ppt/slides/slide7.xml" Id="R810f0b4b9ede46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cecb476e042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62843e2584b31" /><Relationship Type="http://schemas.openxmlformats.org/officeDocument/2006/relationships/theme" Target="/ppt/slideMasters/theme/theme1.xml" Id="R920e5a61eab7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962843e2584b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1e6687976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323fd081840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871d430cc46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8a48d0cb744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437c44b7943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fe46e9feb40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dc61c4ffd46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GEEB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GEEB HOLDING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1 528 481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2 007 671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ANDREAS SEVRE STORHAUG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GURO STORHAUG BENDVOLD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SEVRE STORHAUG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GEEB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Hallingdalsvegen 3765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923 315 365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GEEB HOLDING AS</a:t>
            </a:r>
          </a:p>
        </p:txBody>
      </p:sp>
    </p:spTree>
  </p:cSld>
  <p:clrMapOvr>
    <a:masterClrMapping xmlns:a="http://schemas.openxmlformats.org/drawingml/2006/main"/>
  </p:clrMapOvr>
</p:sld>
</file>