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e8ec010e4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ee88c6da74fd5"/>
  </p:sldMasterIdLst>
  <p:sldIdLst>
    <p:sldId xmlns:r="http://schemas.openxmlformats.org/officeDocument/2006/relationships" id="256" r:id="Rf887993d954c4c7b"/>
    <p:sldId xmlns:r="http://schemas.openxmlformats.org/officeDocument/2006/relationships" id="257" r:id="R697c257afc344d5f"/>
    <p:sldId xmlns:r="http://schemas.openxmlformats.org/officeDocument/2006/relationships" id="258" r:id="Rae9144d158ab48de"/>
    <p:sldId xmlns:r="http://schemas.openxmlformats.org/officeDocument/2006/relationships" id="259" r:id="R8222c216a850429b"/>
    <p:sldId xmlns:r="http://schemas.openxmlformats.org/officeDocument/2006/relationships" id="260" r:id="R4665387f23eb411f"/>
    <p:sldId xmlns:r="http://schemas.openxmlformats.org/officeDocument/2006/relationships" id="261" r:id="Rbe0a5fbd889a416c"/>
    <p:sldId xmlns:r="http://schemas.openxmlformats.org/officeDocument/2006/relationships" id="262" r:id="R4f6cf1dd4a0c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ee88c6da74fd5" /><Relationship Type="http://schemas.openxmlformats.org/officeDocument/2006/relationships/slide" Target="/ppt/slides/slide1.xml" Id="Rf887993d954c4c7b" /><Relationship Type="http://schemas.openxmlformats.org/officeDocument/2006/relationships/slide" Target="/ppt/slides/slide2.xml" Id="R697c257afc344d5f" /><Relationship Type="http://schemas.openxmlformats.org/officeDocument/2006/relationships/slide" Target="/ppt/slides/slide3.xml" Id="Rae9144d158ab48de" /><Relationship Type="http://schemas.openxmlformats.org/officeDocument/2006/relationships/slide" Target="/ppt/slides/slide4.xml" Id="R8222c216a850429b" /><Relationship Type="http://schemas.openxmlformats.org/officeDocument/2006/relationships/slide" Target="/ppt/slides/slide5.xml" Id="R4665387f23eb411f" /><Relationship Type="http://schemas.openxmlformats.org/officeDocument/2006/relationships/slide" Target="/ppt/slides/slide6.xml" Id="Rbe0a5fbd889a416c" /><Relationship Type="http://schemas.openxmlformats.org/officeDocument/2006/relationships/slide" Target="/ppt/slides/slide7.xml" Id="R4f6cf1dd4a0c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a259a11904b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d5df5cf654e62" /><Relationship Type="http://schemas.openxmlformats.org/officeDocument/2006/relationships/theme" Target="/ppt/slideMasters/theme/theme1.xml" Id="R862a0b22176b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d5df5cf65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509e2f9a3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09a2625bb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03f0ac7b4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80c4ea59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8efa6e433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b44f1f17d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b7376f799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BREEZE SØRVEST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BREEZE SØRVEST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37 164 835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−10 237 992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−22 577 594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60 825 495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BREEZE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Barkvedvegen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923 316 108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BREEZE SØRVEST AS</a:t>
            </a:r>
          </a:p>
        </p:txBody>
      </p:sp>
    </p:spTree>
  </p:cSld>
  <p:clrMapOvr>
    <a:masterClrMapping xmlns:a="http://schemas.openxmlformats.org/drawingml/2006/main"/>
  </p:clrMapOvr>
</p:sld>
</file>