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4b4527273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da917e77ee4c35"/>
  </p:sldMasterIdLst>
  <p:sldIdLst>
    <p:sldId xmlns:r="http://schemas.openxmlformats.org/officeDocument/2006/relationships" id="256" r:id="R836699e9b0e54fba"/>
    <p:sldId xmlns:r="http://schemas.openxmlformats.org/officeDocument/2006/relationships" id="257" r:id="R15d32af5d57740ff"/>
    <p:sldId xmlns:r="http://schemas.openxmlformats.org/officeDocument/2006/relationships" id="258" r:id="R4cab573e6b344a64"/>
    <p:sldId xmlns:r="http://schemas.openxmlformats.org/officeDocument/2006/relationships" id="259" r:id="R01ac954ebd344278"/>
    <p:sldId xmlns:r="http://schemas.openxmlformats.org/officeDocument/2006/relationships" id="260" r:id="Rfd249cc84dad46d0"/>
    <p:sldId xmlns:r="http://schemas.openxmlformats.org/officeDocument/2006/relationships" id="261" r:id="R9259352d8c144b9b"/>
    <p:sldId xmlns:r="http://schemas.openxmlformats.org/officeDocument/2006/relationships" id="262" r:id="R7f988b4fccca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a917e77ee4c35" /><Relationship Type="http://schemas.openxmlformats.org/officeDocument/2006/relationships/slide" Target="/ppt/slides/slide1.xml" Id="R836699e9b0e54fba" /><Relationship Type="http://schemas.openxmlformats.org/officeDocument/2006/relationships/slide" Target="/ppt/slides/slide2.xml" Id="R15d32af5d57740ff" /><Relationship Type="http://schemas.openxmlformats.org/officeDocument/2006/relationships/slide" Target="/ppt/slides/slide3.xml" Id="R4cab573e6b344a64" /><Relationship Type="http://schemas.openxmlformats.org/officeDocument/2006/relationships/slide" Target="/ppt/slides/slide4.xml" Id="R01ac954ebd344278" /><Relationship Type="http://schemas.openxmlformats.org/officeDocument/2006/relationships/slide" Target="/ppt/slides/slide5.xml" Id="Rfd249cc84dad46d0" /><Relationship Type="http://schemas.openxmlformats.org/officeDocument/2006/relationships/slide" Target="/ppt/slides/slide6.xml" Id="R9259352d8c144b9b" /><Relationship Type="http://schemas.openxmlformats.org/officeDocument/2006/relationships/slide" Target="/ppt/slides/slide7.xml" Id="R7f988b4fccca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b7260f07b4b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84f37c674c60" /><Relationship Type="http://schemas.openxmlformats.org/officeDocument/2006/relationships/theme" Target="/ppt/slideMasters/theme/theme1.xml" Id="R729463d6136b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a84f37c67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8596232a64b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abbe2b403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fc556707345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735fbe326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decc82ddf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b143c4d240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0bbf1e3f9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REINSLAKTERIET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REINSLAKTERIET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79 033 398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−11 168 651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−11 677 017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47 567 185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REINSLAKTERIET AS</a:t>
            </a:r>
          </a:p>
        </p:txBody>
      </p:sp>
    </p:spTree>
  </p:cSld>
  <p:clrMapOvr>
    <a:masterClrMapping xmlns:a="http://schemas.openxmlformats.org/drawingml/2006/main"/>
  </p:clrMapOvr>
</p:sld>
</file>