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a295403702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20c6b90d704c33"/>
  </p:sldMasterIdLst>
  <p:sldIdLst>
    <p:sldId xmlns:r="http://schemas.openxmlformats.org/officeDocument/2006/relationships" id="256" r:id="R6b7bb5cc32344e4c"/>
    <p:sldId xmlns:r="http://schemas.openxmlformats.org/officeDocument/2006/relationships" id="257" r:id="Rde78752bf3c74164"/>
    <p:sldId xmlns:r="http://schemas.openxmlformats.org/officeDocument/2006/relationships" id="258" r:id="R54a9d7596d2f4ebf"/>
    <p:sldId xmlns:r="http://schemas.openxmlformats.org/officeDocument/2006/relationships" id="259" r:id="R96e4ac61e3cd452a"/>
    <p:sldId xmlns:r="http://schemas.openxmlformats.org/officeDocument/2006/relationships" id="260" r:id="Rf5347178631c4904"/>
    <p:sldId xmlns:r="http://schemas.openxmlformats.org/officeDocument/2006/relationships" id="261" r:id="Rc9efc319553c43d8"/>
    <p:sldId xmlns:r="http://schemas.openxmlformats.org/officeDocument/2006/relationships" id="262" r:id="R604c2f1caa7e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0c6b90d704c33" /><Relationship Type="http://schemas.openxmlformats.org/officeDocument/2006/relationships/slide" Target="/ppt/slides/slide1.xml" Id="R6b7bb5cc32344e4c" /><Relationship Type="http://schemas.openxmlformats.org/officeDocument/2006/relationships/slide" Target="/ppt/slides/slide2.xml" Id="Rde78752bf3c74164" /><Relationship Type="http://schemas.openxmlformats.org/officeDocument/2006/relationships/slide" Target="/ppt/slides/slide3.xml" Id="R54a9d7596d2f4ebf" /><Relationship Type="http://schemas.openxmlformats.org/officeDocument/2006/relationships/slide" Target="/ppt/slides/slide4.xml" Id="R96e4ac61e3cd452a" /><Relationship Type="http://schemas.openxmlformats.org/officeDocument/2006/relationships/slide" Target="/ppt/slides/slide5.xml" Id="Rf5347178631c4904" /><Relationship Type="http://schemas.openxmlformats.org/officeDocument/2006/relationships/slide" Target="/ppt/slides/slide6.xml" Id="Rc9efc319553c43d8" /><Relationship Type="http://schemas.openxmlformats.org/officeDocument/2006/relationships/slide" Target="/ppt/slides/slide7.xml" Id="R604c2f1caa7e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e912ff333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65d965154810" /><Relationship Type="http://schemas.openxmlformats.org/officeDocument/2006/relationships/theme" Target="/ppt/slideMasters/theme/theme1.xml" Id="Rfa3f492c197648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8465d9651548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34aa2199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5b3c01fd8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4c3f38ea245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8b9a8c5fe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2b43ac02149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2df5860ec42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94d9b66d244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