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e888e4af1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2e7fa28b440aa"/>
  </p:sldMasterIdLst>
  <p:sldIdLst>
    <p:sldId xmlns:r="http://schemas.openxmlformats.org/officeDocument/2006/relationships" id="256" r:id="Ra2fa42c7aed24183"/>
    <p:sldId xmlns:r="http://schemas.openxmlformats.org/officeDocument/2006/relationships" id="257" r:id="Rd84c3610514f4fd7"/>
    <p:sldId xmlns:r="http://schemas.openxmlformats.org/officeDocument/2006/relationships" id="258" r:id="R3955a306859a4b49"/>
    <p:sldId xmlns:r="http://schemas.openxmlformats.org/officeDocument/2006/relationships" id="259" r:id="R8e207ced896b46b7"/>
    <p:sldId xmlns:r="http://schemas.openxmlformats.org/officeDocument/2006/relationships" id="260" r:id="R7a038c42194e4223"/>
    <p:sldId xmlns:r="http://schemas.openxmlformats.org/officeDocument/2006/relationships" id="261" r:id="Re5a96926961c4c1e"/>
    <p:sldId xmlns:r="http://schemas.openxmlformats.org/officeDocument/2006/relationships" id="262" r:id="R8c279888a05d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2e7fa28b440aa" /><Relationship Type="http://schemas.openxmlformats.org/officeDocument/2006/relationships/slide" Target="/ppt/slides/slide1.xml" Id="Ra2fa42c7aed24183" /><Relationship Type="http://schemas.openxmlformats.org/officeDocument/2006/relationships/slide" Target="/ppt/slides/slide2.xml" Id="Rd84c3610514f4fd7" /><Relationship Type="http://schemas.openxmlformats.org/officeDocument/2006/relationships/slide" Target="/ppt/slides/slide3.xml" Id="R3955a306859a4b49" /><Relationship Type="http://schemas.openxmlformats.org/officeDocument/2006/relationships/slide" Target="/ppt/slides/slide4.xml" Id="R8e207ced896b46b7" /><Relationship Type="http://schemas.openxmlformats.org/officeDocument/2006/relationships/slide" Target="/ppt/slides/slide5.xml" Id="R7a038c42194e4223" /><Relationship Type="http://schemas.openxmlformats.org/officeDocument/2006/relationships/slide" Target="/ppt/slides/slide6.xml" Id="Re5a96926961c4c1e" /><Relationship Type="http://schemas.openxmlformats.org/officeDocument/2006/relationships/slide" Target="/ppt/slides/slide7.xml" Id="R8c279888a05d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75deeaccd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7e2ff1f44a52" /><Relationship Type="http://schemas.openxmlformats.org/officeDocument/2006/relationships/theme" Target="/ppt/slideMasters/theme/theme1.xml" Id="R9621293cd3a24e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457e2ff1f4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63ba6f6743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41372303d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178992feb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490bdbe2a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0ed541dda4e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0bb9501a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2a3a1743f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GREEN FOREST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GREEN FOREST INVEST AS ble etablert [år] og holder til i Kleppstad.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−145 639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−320 159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557 948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EDMUNDSEN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Brennaveien 1170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8313 Kleppstad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923 346 023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GREEN FOREST INVEST AS</a:t>
            </a:r>
          </a:p>
        </p:txBody>
      </p:sp>
    </p:spTree>
  </p:cSld>
  <p:clrMapOvr>
    <a:masterClrMapping xmlns:a="http://schemas.openxmlformats.org/drawingml/2006/main"/>
  </p:clrMapOvr>
</p:sld>
</file>