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9da49d88b0494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4ab734431b42de"/>
  </p:sldMasterIdLst>
  <p:sldIdLst>
    <p:sldId xmlns:r="http://schemas.openxmlformats.org/officeDocument/2006/relationships" id="256" r:id="Rdb23d3ffdf5a425f"/>
    <p:sldId xmlns:r="http://schemas.openxmlformats.org/officeDocument/2006/relationships" id="257" r:id="R402ec8cb656148bd"/>
    <p:sldId xmlns:r="http://schemas.openxmlformats.org/officeDocument/2006/relationships" id="258" r:id="R9c6cc4203be94b49"/>
    <p:sldId xmlns:r="http://schemas.openxmlformats.org/officeDocument/2006/relationships" id="259" r:id="Ra25b25dcecb34b17"/>
    <p:sldId xmlns:r="http://schemas.openxmlformats.org/officeDocument/2006/relationships" id="260" r:id="Rb21cbc8ccd53437b"/>
    <p:sldId xmlns:r="http://schemas.openxmlformats.org/officeDocument/2006/relationships" id="261" r:id="R1bfd5e6c9fd74f4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4ab734431b42de" /><Relationship Type="http://schemas.openxmlformats.org/officeDocument/2006/relationships/slide" Target="/ppt/slides/slide1.xml" Id="Rdb23d3ffdf5a425f" /><Relationship Type="http://schemas.openxmlformats.org/officeDocument/2006/relationships/slide" Target="/ppt/slides/slide2.xml" Id="R402ec8cb656148bd" /><Relationship Type="http://schemas.openxmlformats.org/officeDocument/2006/relationships/slide" Target="/ppt/slides/slide3.xml" Id="R9c6cc4203be94b49" /><Relationship Type="http://schemas.openxmlformats.org/officeDocument/2006/relationships/slide" Target="/ppt/slides/slide4.xml" Id="Ra25b25dcecb34b17" /><Relationship Type="http://schemas.openxmlformats.org/officeDocument/2006/relationships/slide" Target="/ppt/slides/slide5.xml" Id="Rb21cbc8ccd53437b" /><Relationship Type="http://schemas.openxmlformats.org/officeDocument/2006/relationships/slide" Target="/ppt/slides/slide6.xml" Id="R1bfd5e6c9fd74f4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5a6f36b2f64e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cac73dcf04dc5" /><Relationship Type="http://schemas.openxmlformats.org/officeDocument/2006/relationships/theme" Target="/ppt/slideMasters/theme/theme1.xml" Id="R6124a6d26a5d45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ecac73dcf04dc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71981fe5a462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8cef29c74846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7cb33bef264d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08d91f75cb421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3edfa5548f441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006a5d06fa4f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ALFANOR 19195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Sandstadveien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1743 Klavestadhaugen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923 347 607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