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c4bf3d0f1648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61bd81117c4688"/>
  </p:sldMasterIdLst>
  <p:sldIdLst>
    <p:sldId xmlns:r="http://schemas.openxmlformats.org/officeDocument/2006/relationships" id="256" r:id="Rf23c956854d64354"/>
    <p:sldId xmlns:r="http://schemas.openxmlformats.org/officeDocument/2006/relationships" id="257" r:id="R992b05d5f67f41f4"/>
    <p:sldId xmlns:r="http://schemas.openxmlformats.org/officeDocument/2006/relationships" id="258" r:id="Rd21b2069ad9e4464"/>
    <p:sldId xmlns:r="http://schemas.openxmlformats.org/officeDocument/2006/relationships" id="259" r:id="R64453048da504ae4"/>
    <p:sldId xmlns:r="http://schemas.openxmlformats.org/officeDocument/2006/relationships" id="260" r:id="Rf28784c77ce94316"/>
    <p:sldId xmlns:r="http://schemas.openxmlformats.org/officeDocument/2006/relationships" id="261" r:id="R256e2475054e4c3a"/>
    <p:sldId xmlns:r="http://schemas.openxmlformats.org/officeDocument/2006/relationships" id="262" r:id="R34ede21b805c4f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61bd81117c4688" /><Relationship Type="http://schemas.openxmlformats.org/officeDocument/2006/relationships/slide" Target="/ppt/slides/slide1.xml" Id="Rf23c956854d64354" /><Relationship Type="http://schemas.openxmlformats.org/officeDocument/2006/relationships/slide" Target="/ppt/slides/slide2.xml" Id="R992b05d5f67f41f4" /><Relationship Type="http://schemas.openxmlformats.org/officeDocument/2006/relationships/slide" Target="/ppt/slides/slide3.xml" Id="Rd21b2069ad9e4464" /><Relationship Type="http://schemas.openxmlformats.org/officeDocument/2006/relationships/slide" Target="/ppt/slides/slide4.xml" Id="R64453048da504ae4" /><Relationship Type="http://schemas.openxmlformats.org/officeDocument/2006/relationships/slide" Target="/ppt/slides/slide5.xml" Id="Rf28784c77ce94316" /><Relationship Type="http://schemas.openxmlformats.org/officeDocument/2006/relationships/slide" Target="/ppt/slides/slide6.xml" Id="R256e2475054e4c3a" /><Relationship Type="http://schemas.openxmlformats.org/officeDocument/2006/relationships/slide" Target="/ppt/slides/slide7.xml" Id="R34ede21b805c4f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620ce4119e4d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7bea807274433" /><Relationship Type="http://schemas.openxmlformats.org/officeDocument/2006/relationships/theme" Target="/ppt/slideMasters/theme/theme1.xml" Id="R73198ce2372a43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47bea8072744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66a816cfe41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ce0c271e740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9f6ead55041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a87dc46c546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aef7abc624c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f1fc9a3794f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d6a321a4a4c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KRISTINA GLASTAD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KRISTINA GLASTAD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KRISTINA GLASTAD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KRISTINA GLASTAD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KRISTINA GLASTAD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KRISTINA GLASTAD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179 790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25 930 915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26 830 915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KRISTINA GLASTAD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KRISTINA REE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KRISTINA GLASTAD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Mogens Thorsens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923 348 565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KRISTINA GLASTAD AS</a:t>
            </a:r>
          </a:p>
        </p:txBody>
      </p:sp>
    </p:spTree>
  </p:cSld>
  <p:clrMapOvr>
    <a:masterClrMapping xmlns:a="http://schemas.openxmlformats.org/drawingml/2006/main"/>
  </p:clrMapOvr>
</p:sld>
</file>