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b0651720f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8c8ad811043da"/>
  </p:sldMasterIdLst>
  <p:sldIdLst>
    <p:sldId xmlns:r="http://schemas.openxmlformats.org/officeDocument/2006/relationships" id="256" r:id="Rd3a9f95eb97a4354"/>
    <p:sldId xmlns:r="http://schemas.openxmlformats.org/officeDocument/2006/relationships" id="257" r:id="Re9ad3d08bbd14e6c"/>
    <p:sldId xmlns:r="http://schemas.openxmlformats.org/officeDocument/2006/relationships" id="258" r:id="Rc22d5a505eb64dd7"/>
    <p:sldId xmlns:r="http://schemas.openxmlformats.org/officeDocument/2006/relationships" id="259" r:id="R1d55d329108642c2"/>
    <p:sldId xmlns:r="http://schemas.openxmlformats.org/officeDocument/2006/relationships" id="260" r:id="Rcd8f1cf5928e42dd"/>
    <p:sldId xmlns:r="http://schemas.openxmlformats.org/officeDocument/2006/relationships" id="261" r:id="Rfeea20e1188b4eca"/>
    <p:sldId xmlns:r="http://schemas.openxmlformats.org/officeDocument/2006/relationships" id="262" r:id="Rfabb9567d83e44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8c8ad811043da" /><Relationship Type="http://schemas.openxmlformats.org/officeDocument/2006/relationships/slide" Target="/ppt/slides/slide1.xml" Id="Rd3a9f95eb97a4354" /><Relationship Type="http://schemas.openxmlformats.org/officeDocument/2006/relationships/slide" Target="/ppt/slides/slide2.xml" Id="Re9ad3d08bbd14e6c" /><Relationship Type="http://schemas.openxmlformats.org/officeDocument/2006/relationships/slide" Target="/ppt/slides/slide3.xml" Id="Rc22d5a505eb64dd7" /><Relationship Type="http://schemas.openxmlformats.org/officeDocument/2006/relationships/slide" Target="/ppt/slides/slide4.xml" Id="R1d55d329108642c2" /><Relationship Type="http://schemas.openxmlformats.org/officeDocument/2006/relationships/slide" Target="/ppt/slides/slide5.xml" Id="Rcd8f1cf5928e42dd" /><Relationship Type="http://schemas.openxmlformats.org/officeDocument/2006/relationships/slide" Target="/ppt/slides/slide6.xml" Id="Rfeea20e1188b4eca" /><Relationship Type="http://schemas.openxmlformats.org/officeDocument/2006/relationships/slide" Target="/ppt/slides/slide7.xml" Id="Rfabb9567d83e44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5e7d149a443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0192c116d42a8" /><Relationship Type="http://schemas.openxmlformats.org/officeDocument/2006/relationships/theme" Target="/ppt/slideMasters/theme/theme1.xml" Id="R4851b94a5db9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0192c116d42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367ed8a9a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584c5e36b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0d3913f334b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09643e3db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bb24f081a46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ba54d9f9243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e6d46042a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PERSPEKTIV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PERSPEKTIV KAPITAL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−779 979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FSYS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PERSPEKTIV KAPITAL AS</a:t>
            </a:r>
          </a:p>
        </p:txBody>
      </p:sp>
    </p:spTree>
  </p:cSld>
  <p:clrMapOvr>
    <a:masterClrMapping xmlns:a="http://schemas.openxmlformats.org/drawingml/2006/main"/>
  </p:clrMapOvr>
</p:sld>
</file>