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8ad59f99a44f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d77b5face845e8"/>
  </p:sldMasterIdLst>
  <p:sldIdLst>
    <p:sldId xmlns:r="http://schemas.openxmlformats.org/officeDocument/2006/relationships" id="256" r:id="Redab2be5f67748a6"/>
    <p:sldId xmlns:r="http://schemas.openxmlformats.org/officeDocument/2006/relationships" id="257" r:id="R91987e7fa3da4305"/>
    <p:sldId xmlns:r="http://schemas.openxmlformats.org/officeDocument/2006/relationships" id="258" r:id="Rebb1c0953f1a46de"/>
    <p:sldId xmlns:r="http://schemas.openxmlformats.org/officeDocument/2006/relationships" id="259" r:id="R3a597e5307ee4afa"/>
    <p:sldId xmlns:r="http://schemas.openxmlformats.org/officeDocument/2006/relationships" id="260" r:id="R9da8fe123df0469b"/>
    <p:sldId xmlns:r="http://schemas.openxmlformats.org/officeDocument/2006/relationships" id="261" r:id="R7208d704cb644af3"/>
    <p:sldId xmlns:r="http://schemas.openxmlformats.org/officeDocument/2006/relationships" id="262" r:id="R1368d52717284e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d77b5face845e8" /><Relationship Type="http://schemas.openxmlformats.org/officeDocument/2006/relationships/slide" Target="/ppt/slides/slide1.xml" Id="Redab2be5f67748a6" /><Relationship Type="http://schemas.openxmlformats.org/officeDocument/2006/relationships/slide" Target="/ppt/slides/slide2.xml" Id="R91987e7fa3da4305" /><Relationship Type="http://schemas.openxmlformats.org/officeDocument/2006/relationships/slide" Target="/ppt/slides/slide3.xml" Id="Rebb1c0953f1a46de" /><Relationship Type="http://schemas.openxmlformats.org/officeDocument/2006/relationships/slide" Target="/ppt/slides/slide4.xml" Id="R3a597e5307ee4afa" /><Relationship Type="http://schemas.openxmlformats.org/officeDocument/2006/relationships/slide" Target="/ppt/slides/slide5.xml" Id="R9da8fe123df0469b" /><Relationship Type="http://schemas.openxmlformats.org/officeDocument/2006/relationships/slide" Target="/ppt/slides/slide6.xml" Id="R7208d704cb644af3" /><Relationship Type="http://schemas.openxmlformats.org/officeDocument/2006/relationships/slide" Target="/ppt/slides/slide7.xml" Id="R1368d52717284e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82570c82d54d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452397b394833" /><Relationship Type="http://schemas.openxmlformats.org/officeDocument/2006/relationships/theme" Target="/ppt/slideMasters/theme/theme1.xml" Id="Rf041154c0eb74e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d452397b3948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a16de783947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ba8e45f8b44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67ac392e748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ae23f162f47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d3354da274d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1027a6f184d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8024afdb940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NUTRIAQ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NUTRIAQ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NUTRIAQ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NUTRIAQ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NUTRIAQ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NUTRIAQ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36 947 539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101 338 504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118 654 244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NUTRIAQ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INNOVAKAPITAL AS  –  57,5 %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INVESTIAQ AS  –  41,5 %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NUTRIAQ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NUTRIAQ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923 359 214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NUTRIAQ AS</a:t>
            </a:r>
          </a:p>
        </p:txBody>
      </p:sp>
    </p:spTree>
  </p:cSld>
  <p:clrMapOvr>
    <a:masterClrMapping xmlns:a="http://schemas.openxmlformats.org/drawingml/2006/main"/>
  </p:clrMapOvr>
</p:sld>
</file>