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8b6869516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26c81b3434947"/>
  </p:sldMasterIdLst>
  <p:sldIdLst>
    <p:sldId xmlns:r="http://schemas.openxmlformats.org/officeDocument/2006/relationships" id="256" r:id="Rb41ce5d1d34e4f52"/>
    <p:sldId xmlns:r="http://schemas.openxmlformats.org/officeDocument/2006/relationships" id="257" r:id="Ra2a79a29c60d47c5"/>
    <p:sldId xmlns:r="http://schemas.openxmlformats.org/officeDocument/2006/relationships" id="258" r:id="R914f1b8149504874"/>
    <p:sldId xmlns:r="http://schemas.openxmlformats.org/officeDocument/2006/relationships" id="259" r:id="R475b21f4071549ae"/>
    <p:sldId xmlns:r="http://schemas.openxmlformats.org/officeDocument/2006/relationships" id="260" r:id="Rc01c2c1c6ecd4b17"/>
    <p:sldId xmlns:r="http://schemas.openxmlformats.org/officeDocument/2006/relationships" id="261" r:id="R118f34a643b8412b"/>
    <p:sldId xmlns:r="http://schemas.openxmlformats.org/officeDocument/2006/relationships" id="262" r:id="R561457ca9e71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26c81b3434947" /><Relationship Type="http://schemas.openxmlformats.org/officeDocument/2006/relationships/slide" Target="/ppt/slides/slide1.xml" Id="Rb41ce5d1d34e4f52" /><Relationship Type="http://schemas.openxmlformats.org/officeDocument/2006/relationships/slide" Target="/ppt/slides/slide2.xml" Id="Ra2a79a29c60d47c5" /><Relationship Type="http://schemas.openxmlformats.org/officeDocument/2006/relationships/slide" Target="/ppt/slides/slide3.xml" Id="R914f1b8149504874" /><Relationship Type="http://schemas.openxmlformats.org/officeDocument/2006/relationships/slide" Target="/ppt/slides/slide4.xml" Id="R475b21f4071549ae" /><Relationship Type="http://schemas.openxmlformats.org/officeDocument/2006/relationships/slide" Target="/ppt/slides/slide5.xml" Id="Rc01c2c1c6ecd4b17" /><Relationship Type="http://schemas.openxmlformats.org/officeDocument/2006/relationships/slide" Target="/ppt/slides/slide6.xml" Id="R118f34a643b8412b" /><Relationship Type="http://schemas.openxmlformats.org/officeDocument/2006/relationships/slide" Target="/ppt/slides/slide7.xml" Id="R561457ca9e71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dfa9504f441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ed7e77c3a47c3" /><Relationship Type="http://schemas.openxmlformats.org/officeDocument/2006/relationships/theme" Target="/ppt/slideMasters/theme/theme1.xml" Id="Rcb2b70c9036e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ed7e77c3a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0326034a42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64795bfec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db252858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c23128132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11308d8b5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26fcc8f5e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90040b40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BJÅSTAD CHRISTIAN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923 360 751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TRADING AS</a:t>
            </a:r>
          </a:p>
        </p:txBody>
      </p:sp>
    </p:spTree>
  </p:cSld>
  <p:clrMapOvr>
    <a:masterClrMapping xmlns:a="http://schemas.openxmlformats.org/drawingml/2006/main"/>
  </p:clrMapOvr>
</p:sld>
</file>