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810d05b95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f7e562a094afe"/>
  </p:sldMasterIdLst>
  <p:sldIdLst>
    <p:sldId xmlns:r="http://schemas.openxmlformats.org/officeDocument/2006/relationships" id="256" r:id="R2ce8ba84e8534492"/>
    <p:sldId xmlns:r="http://schemas.openxmlformats.org/officeDocument/2006/relationships" id="257" r:id="R28912da14f1842e0"/>
    <p:sldId xmlns:r="http://schemas.openxmlformats.org/officeDocument/2006/relationships" id="258" r:id="R33fb5400842e4d54"/>
    <p:sldId xmlns:r="http://schemas.openxmlformats.org/officeDocument/2006/relationships" id="259" r:id="Rf2db23ff15944ef1"/>
    <p:sldId xmlns:r="http://schemas.openxmlformats.org/officeDocument/2006/relationships" id="260" r:id="R3b5ace9191b7424a"/>
    <p:sldId xmlns:r="http://schemas.openxmlformats.org/officeDocument/2006/relationships" id="261" r:id="R4c384cd9a32c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f7e562a094afe" /><Relationship Type="http://schemas.openxmlformats.org/officeDocument/2006/relationships/slide" Target="/ppt/slides/slide1.xml" Id="R2ce8ba84e8534492" /><Relationship Type="http://schemas.openxmlformats.org/officeDocument/2006/relationships/slide" Target="/ppt/slides/slide2.xml" Id="R28912da14f1842e0" /><Relationship Type="http://schemas.openxmlformats.org/officeDocument/2006/relationships/slide" Target="/ppt/slides/slide3.xml" Id="R33fb5400842e4d54" /><Relationship Type="http://schemas.openxmlformats.org/officeDocument/2006/relationships/slide" Target="/ppt/slides/slide4.xml" Id="Rf2db23ff15944ef1" /><Relationship Type="http://schemas.openxmlformats.org/officeDocument/2006/relationships/slide" Target="/ppt/slides/slide5.xml" Id="R3b5ace9191b7424a" /><Relationship Type="http://schemas.openxmlformats.org/officeDocument/2006/relationships/slide" Target="/ppt/slides/slide6.xml" Id="R4c384cd9a32c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ec7a3fc04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bd72b0734cdb" /><Relationship Type="http://schemas.openxmlformats.org/officeDocument/2006/relationships/theme" Target="/ppt/slideMasters/theme/theme1.xml" Id="Rbe1ae4fcbc13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5bd72b073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736aeb22d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1f0c920b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1befcb85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150c58461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667d3936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5e6939475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