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ea65ed504544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2682420db42f1"/>
  </p:sldMasterIdLst>
  <p:sldIdLst>
    <p:sldId xmlns:r="http://schemas.openxmlformats.org/officeDocument/2006/relationships" id="256" r:id="R2c7cbed4aa0e4fbb"/>
    <p:sldId xmlns:r="http://schemas.openxmlformats.org/officeDocument/2006/relationships" id="257" r:id="R9c9c4267aca7457e"/>
    <p:sldId xmlns:r="http://schemas.openxmlformats.org/officeDocument/2006/relationships" id="258" r:id="R4b3404d0358e4fdf"/>
    <p:sldId xmlns:r="http://schemas.openxmlformats.org/officeDocument/2006/relationships" id="259" r:id="Re883cba3334c4da7"/>
    <p:sldId xmlns:r="http://schemas.openxmlformats.org/officeDocument/2006/relationships" id="260" r:id="Ra122ff7caf084f3a"/>
    <p:sldId xmlns:r="http://schemas.openxmlformats.org/officeDocument/2006/relationships" id="261" r:id="Rfa21b7006feb409a"/>
    <p:sldId xmlns:r="http://schemas.openxmlformats.org/officeDocument/2006/relationships" id="262" r:id="R0f5030bd617549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2682420db42f1" /><Relationship Type="http://schemas.openxmlformats.org/officeDocument/2006/relationships/slide" Target="/ppt/slides/slide1.xml" Id="R2c7cbed4aa0e4fbb" /><Relationship Type="http://schemas.openxmlformats.org/officeDocument/2006/relationships/slide" Target="/ppt/slides/slide2.xml" Id="R9c9c4267aca7457e" /><Relationship Type="http://schemas.openxmlformats.org/officeDocument/2006/relationships/slide" Target="/ppt/slides/slide3.xml" Id="R4b3404d0358e4fdf" /><Relationship Type="http://schemas.openxmlformats.org/officeDocument/2006/relationships/slide" Target="/ppt/slides/slide4.xml" Id="Re883cba3334c4da7" /><Relationship Type="http://schemas.openxmlformats.org/officeDocument/2006/relationships/slide" Target="/ppt/slides/slide5.xml" Id="Ra122ff7caf084f3a" /><Relationship Type="http://schemas.openxmlformats.org/officeDocument/2006/relationships/slide" Target="/ppt/slides/slide6.xml" Id="Rfa21b7006feb409a" /><Relationship Type="http://schemas.openxmlformats.org/officeDocument/2006/relationships/slide" Target="/ppt/slides/slide7.xml" Id="R0f5030bd617549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139399f32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78b9f00ea4078" /><Relationship Type="http://schemas.openxmlformats.org/officeDocument/2006/relationships/theme" Target="/ppt/slideMasters/theme/theme1.xml" Id="R97d0ee8959d548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78b9f00ea40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52d5dc66448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62ff4c3f74d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896e845724b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1de0e794a46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f47aac8f8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9b733771d42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73974947c44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AQUACON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−5 995 287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23 157 829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33 348 134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HETA HOLDING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PROME HOLDING AS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DANSKE BANK A/S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AQNOR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AKVA GROUP ASA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KONTRARI AS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923 366 830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