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1170acf3b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782c023ce24cc9"/>
  </p:sldMasterIdLst>
  <p:sldIdLst>
    <p:sldId xmlns:r="http://schemas.openxmlformats.org/officeDocument/2006/relationships" id="256" r:id="Rdfe6df1252724a14"/>
    <p:sldId xmlns:r="http://schemas.openxmlformats.org/officeDocument/2006/relationships" id="257" r:id="Rc47c82f7f70340f2"/>
    <p:sldId xmlns:r="http://schemas.openxmlformats.org/officeDocument/2006/relationships" id="258" r:id="Rdbb07517d3994f0c"/>
    <p:sldId xmlns:r="http://schemas.openxmlformats.org/officeDocument/2006/relationships" id="259" r:id="R483c851c46cc4a04"/>
    <p:sldId xmlns:r="http://schemas.openxmlformats.org/officeDocument/2006/relationships" id="260" r:id="R1f7cd17107e94881"/>
    <p:sldId xmlns:r="http://schemas.openxmlformats.org/officeDocument/2006/relationships" id="261" r:id="R912527f795d94c31"/>
    <p:sldId xmlns:r="http://schemas.openxmlformats.org/officeDocument/2006/relationships" id="262" r:id="R1a67e127e14c4b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82c023ce24cc9" /><Relationship Type="http://schemas.openxmlformats.org/officeDocument/2006/relationships/slide" Target="/ppt/slides/slide1.xml" Id="Rdfe6df1252724a14" /><Relationship Type="http://schemas.openxmlformats.org/officeDocument/2006/relationships/slide" Target="/ppt/slides/slide2.xml" Id="Rc47c82f7f70340f2" /><Relationship Type="http://schemas.openxmlformats.org/officeDocument/2006/relationships/slide" Target="/ppt/slides/slide3.xml" Id="Rdbb07517d3994f0c" /><Relationship Type="http://schemas.openxmlformats.org/officeDocument/2006/relationships/slide" Target="/ppt/slides/slide4.xml" Id="R483c851c46cc4a04" /><Relationship Type="http://schemas.openxmlformats.org/officeDocument/2006/relationships/slide" Target="/ppt/slides/slide5.xml" Id="R1f7cd17107e94881" /><Relationship Type="http://schemas.openxmlformats.org/officeDocument/2006/relationships/slide" Target="/ppt/slides/slide6.xml" Id="R912527f795d94c31" /><Relationship Type="http://schemas.openxmlformats.org/officeDocument/2006/relationships/slide" Target="/ppt/slides/slide7.xml" Id="R1a67e127e14c4b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4d11a1bf2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fbb5c197240a2" /><Relationship Type="http://schemas.openxmlformats.org/officeDocument/2006/relationships/theme" Target="/ppt/slideMasters/theme/theme1.xml" Id="Rb50abd5ae651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fbb5c197240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768482208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983dd338d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e6d074306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12dbaabf4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770dc0cfc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f5442249f47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c70e62232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PVN18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PVN18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PVN18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PVN18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PVN18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PVN18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1 535 832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PVN18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BØRREA ELISABETH SCHAU-LARSEN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PVN18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923 377 697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PVN18 AS</a:t>
            </a:r>
          </a:p>
        </p:txBody>
      </p:sp>
    </p:spTree>
  </p:cSld>
  <p:clrMapOvr>
    <a:masterClrMapping xmlns:a="http://schemas.openxmlformats.org/drawingml/2006/main"/>
  </p:clrMapOvr>
</p:sld>
</file>