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eb4983951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08403c20b465e"/>
  </p:sldMasterIdLst>
  <p:sldIdLst>
    <p:sldId xmlns:r="http://schemas.openxmlformats.org/officeDocument/2006/relationships" id="256" r:id="Re709659acadb4dc5"/>
    <p:sldId xmlns:r="http://schemas.openxmlformats.org/officeDocument/2006/relationships" id="257" r:id="R3fa824f519c34bdf"/>
    <p:sldId xmlns:r="http://schemas.openxmlformats.org/officeDocument/2006/relationships" id="258" r:id="Ra28b771ba30b4986"/>
    <p:sldId xmlns:r="http://schemas.openxmlformats.org/officeDocument/2006/relationships" id="259" r:id="R42221716f20f4c89"/>
    <p:sldId xmlns:r="http://schemas.openxmlformats.org/officeDocument/2006/relationships" id="260" r:id="Ra30d5a209e13477b"/>
    <p:sldId xmlns:r="http://schemas.openxmlformats.org/officeDocument/2006/relationships" id="261" r:id="R8cd1a085d6a5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08403c20b465e" /><Relationship Type="http://schemas.openxmlformats.org/officeDocument/2006/relationships/slide" Target="/ppt/slides/slide1.xml" Id="Re709659acadb4dc5" /><Relationship Type="http://schemas.openxmlformats.org/officeDocument/2006/relationships/slide" Target="/ppt/slides/slide2.xml" Id="R3fa824f519c34bdf" /><Relationship Type="http://schemas.openxmlformats.org/officeDocument/2006/relationships/slide" Target="/ppt/slides/slide3.xml" Id="Ra28b771ba30b4986" /><Relationship Type="http://schemas.openxmlformats.org/officeDocument/2006/relationships/slide" Target="/ppt/slides/slide4.xml" Id="R42221716f20f4c89" /><Relationship Type="http://schemas.openxmlformats.org/officeDocument/2006/relationships/slide" Target="/ppt/slides/slide5.xml" Id="Ra30d5a209e13477b" /><Relationship Type="http://schemas.openxmlformats.org/officeDocument/2006/relationships/slide" Target="/ppt/slides/slide6.xml" Id="R8cd1a085d6a5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ebad357b6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9c4cacf3749d9" /><Relationship Type="http://schemas.openxmlformats.org/officeDocument/2006/relationships/theme" Target="/ppt/slideMasters/theme/theme1.xml" Id="Ree8efafe0757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9c4cacf37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823364d23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0203d8d5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090884d9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95503160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505ee20b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919b829e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