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0a926ca2aa4d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02bd28b7654947"/>
  </p:sldMasterIdLst>
  <p:sldIdLst>
    <p:sldId xmlns:r="http://schemas.openxmlformats.org/officeDocument/2006/relationships" id="256" r:id="R1fb68bd424674d67"/>
    <p:sldId xmlns:r="http://schemas.openxmlformats.org/officeDocument/2006/relationships" id="257" r:id="R4936bf9fe69f4546"/>
    <p:sldId xmlns:r="http://schemas.openxmlformats.org/officeDocument/2006/relationships" id="258" r:id="Rf20d820174534061"/>
    <p:sldId xmlns:r="http://schemas.openxmlformats.org/officeDocument/2006/relationships" id="259" r:id="R62b5348493704df8"/>
    <p:sldId xmlns:r="http://schemas.openxmlformats.org/officeDocument/2006/relationships" id="260" r:id="R14702de949af480f"/>
    <p:sldId xmlns:r="http://schemas.openxmlformats.org/officeDocument/2006/relationships" id="261" r:id="R27050a86c117415b"/>
    <p:sldId xmlns:r="http://schemas.openxmlformats.org/officeDocument/2006/relationships" id="262" r:id="Ra560f9709e5e4d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2bd28b7654947" /><Relationship Type="http://schemas.openxmlformats.org/officeDocument/2006/relationships/slide" Target="/ppt/slides/slide1.xml" Id="R1fb68bd424674d67" /><Relationship Type="http://schemas.openxmlformats.org/officeDocument/2006/relationships/slide" Target="/ppt/slides/slide2.xml" Id="R4936bf9fe69f4546" /><Relationship Type="http://schemas.openxmlformats.org/officeDocument/2006/relationships/slide" Target="/ppt/slides/slide3.xml" Id="Rf20d820174534061" /><Relationship Type="http://schemas.openxmlformats.org/officeDocument/2006/relationships/slide" Target="/ppt/slides/slide4.xml" Id="R62b5348493704df8" /><Relationship Type="http://schemas.openxmlformats.org/officeDocument/2006/relationships/slide" Target="/ppt/slides/slide5.xml" Id="R14702de949af480f" /><Relationship Type="http://schemas.openxmlformats.org/officeDocument/2006/relationships/slide" Target="/ppt/slides/slide6.xml" Id="R27050a86c117415b" /><Relationship Type="http://schemas.openxmlformats.org/officeDocument/2006/relationships/slide" Target="/ppt/slides/slide7.xml" Id="Ra560f9709e5e4d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d35918fe44d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c2f645bd74139" /><Relationship Type="http://schemas.openxmlformats.org/officeDocument/2006/relationships/theme" Target="/ppt/slideMasters/theme/theme1.xml" Id="R17effafb482d4c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ac2f645bd741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f4ec15a6c48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9220110984e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d31786d7a41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c1083bd1248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48d9fcc044c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439dc291340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78a036c2b4e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ABORR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ABORR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1 457 798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5 755 696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5 795 344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ANDERS DISCHLER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Børresen, Tvetermyra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923 379 738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