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61dee77c5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d8ca34422349d9"/>
  </p:sldMasterIdLst>
  <p:sldIdLst>
    <p:sldId xmlns:r="http://schemas.openxmlformats.org/officeDocument/2006/relationships" id="256" r:id="R04c923624c9d4ced"/>
    <p:sldId xmlns:r="http://schemas.openxmlformats.org/officeDocument/2006/relationships" id="257" r:id="R74ac40929fdb4c95"/>
    <p:sldId xmlns:r="http://schemas.openxmlformats.org/officeDocument/2006/relationships" id="258" r:id="Rcd3518f955f54dac"/>
    <p:sldId xmlns:r="http://schemas.openxmlformats.org/officeDocument/2006/relationships" id="259" r:id="R427bf295e1ec4502"/>
    <p:sldId xmlns:r="http://schemas.openxmlformats.org/officeDocument/2006/relationships" id="260" r:id="R19b29fd144b84cf7"/>
    <p:sldId xmlns:r="http://schemas.openxmlformats.org/officeDocument/2006/relationships" id="261" r:id="R742d14781c014d82"/>
    <p:sldId xmlns:r="http://schemas.openxmlformats.org/officeDocument/2006/relationships" id="262" r:id="R041ada4a564743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8ca34422349d9" /><Relationship Type="http://schemas.openxmlformats.org/officeDocument/2006/relationships/slide" Target="/ppt/slides/slide1.xml" Id="R04c923624c9d4ced" /><Relationship Type="http://schemas.openxmlformats.org/officeDocument/2006/relationships/slide" Target="/ppt/slides/slide2.xml" Id="R74ac40929fdb4c95" /><Relationship Type="http://schemas.openxmlformats.org/officeDocument/2006/relationships/slide" Target="/ppt/slides/slide3.xml" Id="Rcd3518f955f54dac" /><Relationship Type="http://schemas.openxmlformats.org/officeDocument/2006/relationships/slide" Target="/ppt/slides/slide4.xml" Id="R427bf295e1ec4502" /><Relationship Type="http://schemas.openxmlformats.org/officeDocument/2006/relationships/slide" Target="/ppt/slides/slide5.xml" Id="R19b29fd144b84cf7" /><Relationship Type="http://schemas.openxmlformats.org/officeDocument/2006/relationships/slide" Target="/ppt/slides/slide6.xml" Id="R742d14781c014d82" /><Relationship Type="http://schemas.openxmlformats.org/officeDocument/2006/relationships/slide" Target="/ppt/slides/slide7.xml" Id="R041ada4a564743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058fc5514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f65080aa4e02" /><Relationship Type="http://schemas.openxmlformats.org/officeDocument/2006/relationships/theme" Target="/ppt/slideMasters/theme/theme1.xml" Id="R4158ed479acd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cf65080aa4e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4abce1eb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be48050d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d8cd26914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605debbc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618aeafe941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a5cd5ee248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bf7c4e4aa41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