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ecb6dcd5eb4e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2350ba97d04be9"/>
  </p:sldMasterIdLst>
  <p:sldIdLst>
    <p:sldId xmlns:r="http://schemas.openxmlformats.org/officeDocument/2006/relationships" id="256" r:id="R99c74e4199284a0b"/>
    <p:sldId xmlns:r="http://schemas.openxmlformats.org/officeDocument/2006/relationships" id="257" r:id="R8f6fab39375044c6"/>
    <p:sldId xmlns:r="http://schemas.openxmlformats.org/officeDocument/2006/relationships" id="258" r:id="R6bfccef9ccb6483d"/>
    <p:sldId xmlns:r="http://schemas.openxmlformats.org/officeDocument/2006/relationships" id="259" r:id="R3f95324f658b4d5a"/>
    <p:sldId xmlns:r="http://schemas.openxmlformats.org/officeDocument/2006/relationships" id="260" r:id="R53b0c8b34e084d8d"/>
    <p:sldId xmlns:r="http://schemas.openxmlformats.org/officeDocument/2006/relationships" id="261" r:id="Rf502aaae30d34ebc"/>
    <p:sldId xmlns:r="http://schemas.openxmlformats.org/officeDocument/2006/relationships" id="262" r:id="R2cea83424731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350ba97d04be9" /><Relationship Type="http://schemas.openxmlformats.org/officeDocument/2006/relationships/slide" Target="/ppt/slides/slide1.xml" Id="R99c74e4199284a0b" /><Relationship Type="http://schemas.openxmlformats.org/officeDocument/2006/relationships/slide" Target="/ppt/slides/slide2.xml" Id="R8f6fab39375044c6" /><Relationship Type="http://schemas.openxmlformats.org/officeDocument/2006/relationships/slide" Target="/ppt/slides/slide3.xml" Id="R6bfccef9ccb6483d" /><Relationship Type="http://schemas.openxmlformats.org/officeDocument/2006/relationships/slide" Target="/ppt/slides/slide4.xml" Id="R3f95324f658b4d5a" /><Relationship Type="http://schemas.openxmlformats.org/officeDocument/2006/relationships/slide" Target="/ppt/slides/slide5.xml" Id="R53b0c8b34e084d8d" /><Relationship Type="http://schemas.openxmlformats.org/officeDocument/2006/relationships/slide" Target="/ppt/slides/slide6.xml" Id="Rf502aaae30d34ebc" /><Relationship Type="http://schemas.openxmlformats.org/officeDocument/2006/relationships/slide" Target="/ppt/slides/slide7.xml" Id="R2cea83424731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a482a23e14c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1c028d02c4cc4" /><Relationship Type="http://schemas.openxmlformats.org/officeDocument/2006/relationships/theme" Target="/ppt/slideMasters/theme/theme1.xml" Id="R2bff04eb9bcd4a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e1c028d02c4c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ed213f14747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bdb339c0447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2d46bb94944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66a61238640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32033c6f849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d990d7da142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9707bd4094a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AMATIQA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AMATIQA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−996 036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8 761 901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9 793 752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JAKOB AASTERUD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Utsiktsvei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1450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