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7975752c3e44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8d3d18f8794cd2"/>
  </p:sldMasterIdLst>
  <p:sldIdLst>
    <p:sldId xmlns:r="http://schemas.openxmlformats.org/officeDocument/2006/relationships" id="256" r:id="R372603cc74504ca0"/>
    <p:sldId xmlns:r="http://schemas.openxmlformats.org/officeDocument/2006/relationships" id="257" r:id="R95b0cc9d0d984509"/>
    <p:sldId xmlns:r="http://schemas.openxmlformats.org/officeDocument/2006/relationships" id="258" r:id="R1e081e153d1e446b"/>
    <p:sldId xmlns:r="http://schemas.openxmlformats.org/officeDocument/2006/relationships" id="259" r:id="R8ac198d7e3264d34"/>
    <p:sldId xmlns:r="http://schemas.openxmlformats.org/officeDocument/2006/relationships" id="260" r:id="R8042d26eff8d4844"/>
    <p:sldId xmlns:r="http://schemas.openxmlformats.org/officeDocument/2006/relationships" id="261" r:id="R20e69dfd7b84465b"/>
    <p:sldId xmlns:r="http://schemas.openxmlformats.org/officeDocument/2006/relationships" id="262" r:id="R5f9826ebf7d542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d3d18f8794cd2" /><Relationship Type="http://schemas.openxmlformats.org/officeDocument/2006/relationships/slide" Target="/ppt/slides/slide1.xml" Id="R372603cc74504ca0" /><Relationship Type="http://schemas.openxmlformats.org/officeDocument/2006/relationships/slide" Target="/ppt/slides/slide2.xml" Id="R95b0cc9d0d984509" /><Relationship Type="http://schemas.openxmlformats.org/officeDocument/2006/relationships/slide" Target="/ppt/slides/slide3.xml" Id="R1e081e153d1e446b" /><Relationship Type="http://schemas.openxmlformats.org/officeDocument/2006/relationships/slide" Target="/ppt/slides/slide4.xml" Id="R8ac198d7e3264d34" /><Relationship Type="http://schemas.openxmlformats.org/officeDocument/2006/relationships/slide" Target="/ppt/slides/slide5.xml" Id="R8042d26eff8d4844" /><Relationship Type="http://schemas.openxmlformats.org/officeDocument/2006/relationships/slide" Target="/ppt/slides/slide6.xml" Id="R20e69dfd7b84465b" /><Relationship Type="http://schemas.openxmlformats.org/officeDocument/2006/relationships/slide" Target="/ppt/slides/slide7.xml" Id="R5f9826ebf7d542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78612ad864c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39ebe1c7c4d73" /><Relationship Type="http://schemas.openxmlformats.org/officeDocument/2006/relationships/theme" Target="/ppt/slideMasters/theme/theme1.xml" Id="R743048ff631c49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639ebe1c7c4d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ef1e0a71746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13e46f95a4f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5836a127f41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5691ebe6441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30443eca148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d05e4f25940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3479c5c7f40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19196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−4 269 960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388 790 231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418 018 102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19196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Grønnlia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923 393 927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19196 AS</a:t>
            </a:r>
          </a:p>
        </p:txBody>
      </p:sp>
    </p:spTree>
  </p:cSld>
  <p:clrMapOvr>
    <a:masterClrMapping xmlns:a="http://schemas.openxmlformats.org/drawingml/2006/main"/>
  </p:clrMapOvr>
</p:sld>
</file>