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18b4ebd16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e58cb19e14353"/>
  </p:sldMasterIdLst>
  <p:sldIdLst>
    <p:sldId xmlns:r="http://schemas.openxmlformats.org/officeDocument/2006/relationships" id="256" r:id="R7fb491560f2142c7"/>
    <p:sldId xmlns:r="http://schemas.openxmlformats.org/officeDocument/2006/relationships" id="257" r:id="R36dc80192dc24f2a"/>
    <p:sldId xmlns:r="http://schemas.openxmlformats.org/officeDocument/2006/relationships" id="258" r:id="Rbb8497e3ff214c24"/>
    <p:sldId xmlns:r="http://schemas.openxmlformats.org/officeDocument/2006/relationships" id="259" r:id="R7a5c5b2004f842ab"/>
    <p:sldId xmlns:r="http://schemas.openxmlformats.org/officeDocument/2006/relationships" id="260" r:id="R0643d0df27c742cb"/>
    <p:sldId xmlns:r="http://schemas.openxmlformats.org/officeDocument/2006/relationships" id="261" r:id="Rf02d7ba685644b00"/>
    <p:sldId xmlns:r="http://schemas.openxmlformats.org/officeDocument/2006/relationships" id="262" r:id="R590a26879432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e58cb19e14353" /><Relationship Type="http://schemas.openxmlformats.org/officeDocument/2006/relationships/slide" Target="/ppt/slides/slide1.xml" Id="R7fb491560f2142c7" /><Relationship Type="http://schemas.openxmlformats.org/officeDocument/2006/relationships/slide" Target="/ppt/slides/slide2.xml" Id="R36dc80192dc24f2a" /><Relationship Type="http://schemas.openxmlformats.org/officeDocument/2006/relationships/slide" Target="/ppt/slides/slide3.xml" Id="Rbb8497e3ff214c24" /><Relationship Type="http://schemas.openxmlformats.org/officeDocument/2006/relationships/slide" Target="/ppt/slides/slide4.xml" Id="R7a5c5b2004f842ab" /><Relationship Type="http://schemas.openxmlformats.org/officeDocument/2006/relationships/slide" Target="/ppt/slides/slide5.xml" Id="R0643d0df27c742cb" /><Relationship Type="http://schemas.openxmlformats.org/officeDocument/2006/relationships/slide" Target="/ppt/slides/slide6.xml" Id="Rf02d7ba685644b00" /><Relationship Type="http://schemas.openxmlformats.org/officeDocument/2006/relationships/slide" Target="/ppt/slides/slide7.xml" Id="R590a26879432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cba92dcd848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08c61dc584799" /><Relationship Type="http://schemas.openxmlformats.org/officeDocument/2006/relationships/theme" Target="/ppt/slideMasters/theme/theme1.xml" Id="Rd70aea85023e4b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08c61dc58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c40c55379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ccdc16ab1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899bef48f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4733bba3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b33633e0b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9af7e312942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5b7ee31b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 TEKNISK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 TEKNISK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12 156 031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2 491 159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6 291 547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11 238 881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MIDT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Vektargata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923 398 317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TEKNISK AS</a:t>
            </a:r>
          </a:p>
        </p:txBody>
      </p:sp>
    </p:spTree>
  </p:cSld>
  <p:clrMapOvr>
    <a:masterClrMapping xmlns:a="http://schemas.openxmlformats.org/drawingml/2006/main"/>
  </p:clrMapOvr>
</p:sld>
</file>