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419962faba46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78bfdc847843fb"/>
  </p:sldMasterIdLst>
  <p:sldIdLst>
    <p:sldId xmlns:r="http://schemas.openxmlformats.org/officeDocument/2006/relationships" id="256" r:id="R1facf5e7c1f746db"/>
    <p:sldId xmlns:r="http://schemas.openxmlformats.org/officeDocument/2006/relationships" id="257" r:id="R043190da968f40ea"/>
    <p:sldId xmlns:r="http://schemas.openxmlformats.org/officeDocument/2006/relationships" id="258" r:id="R6417aeb2d0a44e79"/>
    <p:sldId xmlns:r="http://schemas.openxmlformats.org/officeDocument/2006/relationships" id="259" r:id="R1a63364fcc934970"/>
    <p:sldId xmlns:r="http://schemas.openxmlformats.org/officeDocument/2006/relationships" id="260" r:id="R73bc1ab61a244aa7"/>
    <p:sldId xmlns:r="http://schemas.openxmlformats.org/officeDocument/2006/relationships" id="261" r:id="Rfc575360fb5e48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8bfdc847843fb" /><Relationship Type="http://schemas.openxmlformats.org/officeDocument/2006/relationships/slide" Target="/ppt/slides/slide1.xml" Id="R1facf5e7c1f746db" /><Relationship Type="http://schemas.openxmlformats.org/officeDocument/2006/relationships/slide" Target="/ppt/slides/slide2.xml" Id="R043190da968f40ea" /><Relationship Type="http://schemas.openxmlformats.org/officeDocument/2006/relationships/slide" Target="/ppt/slides/slide3.xml" Id="R6417aeb2d0a44e79" /><Relationship Type="http://schemas.openxmlformats.org/officeDocument/2006/relationships/slide" Target="/ppt/slides/slide4.xml" Id="R1a63364fcc934970" /><Relationship Type="http://schemas.openxmlformats.org/officeDocument/2006/relationships/slide" Target="/ppt/slides/slide5.xml" Id="R73bc1ab61a244aa7" /><Relationship Type="http://schemas.openxmlformats.org/officeDocument/2006/relationships/slide" Target="/ppt/slides/slide6.xml" Id="Rfc575360fb5e48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1c1acd78e4d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7994d33404ac7" /><Relationship Type="http://schemas.openxmlformats.org/officeDocument/2006/relationships/theme" Target="/ppt/slideMasters/theme/theme1.xml" Id="Rde6280a0782f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67994d3340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5cb08539e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e0382660749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2362314f744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e42aa5ff6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ae94df650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584888e0548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BEWELL BY MAKEUP 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Stokkavei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923 398 465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BEWELL BY MAKEUP ART AS</a:t>
            </a:r>
          </a:p>
        </p:txBody>
      </p:sp>
    </p:spTree>
  </p:cSld>
  <p:clrMapOvr>
    <a:masterClrMapping xmlns:a="http://schemas.openxmlformats.org/drawingml/2006/main"/>
  </p:clrMapOvr>
</p:sld>
</file>