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b26607816647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8d7fa84fe14d9a"/>
  </p:sldMasterIdLst>
  <p:sldIdLst>
    <p:sldId xmlns:r="http://schemas.openxmlformats.org/officeDocument/2006/relationships" id="256" r:id="R3d93bb8f732c4598"/>
    <p:sldId xmlns:r="http://schemas.openxmlformats.org/officeDocument/2006/relationships" id="257" r:id="R6a6d4fbbf01d4422"/>
    <p:sldId xmlns:r="http://schemas.openxmlformats.org/officeDocument/2006/relationships" id="258" r:id="Rb4d8789d966e4e10"/>
    <p:sldId xmlns:r="http://schemas.openxmlformats.org/officeDocument/2006/relationships" id="259" r:id="Ref935d4cb0b84c3e"/>
    <p:sldId xmlns:r="http://schemas.openxmlformats.org/officeDocument/2006/relationships" id="260" r:id="Ra456dacae5334ebb"/>
    <p:sldId xmlns:r="http://schemas.openxmlformats.org/officeDocument/2006/relationships" id="261" r:id="Rb2f36f0f57b34cd2"/>
    <p:sldId xmlns:r="http://schemas.openxmlformats.org/officeDocument/2006/relationships" id="262" r:id="R243076608bd64c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8d7fa84fe14d9a" /><Relationship Type="http://schemas.openxmlformats.org/officeDocument/2006/relationships/slide" Target="/ppt/slides/slide1.xml" Id="R3d93bb8f732c4598" /><Relationship Type="http://schemas.openxmlformats.org/officeDocument/2006/relationships/slide" Target="/ppt/slides/slide2.xml" Id="R6a6d4fbbf01d4422" /><Relationship Type="http://schemas.openxmlformats.org/officeDocument/2006/relationships/slide" Target="/ppt/slides/slide3.xml" Id="Rb4d8789d966e4e10" /><Relationship Type="http://schemas.openxmlformats.org/officeDocument/2006/relationships/slide" Target="/ppt/slides/slide4.xml" Id="Ref935d4cb0b84c3e" /><Relationship Type="http://schemas.openxmlformats.org/officeDocument/2006/relationships/slide" Target="/ppt/slides/slide5.xml" Id="Ra456dacae5334ebb" /><Relationship Type="http://schemas.openxmlformats.org/officeDocument/2006/relationships/slide" Target="/ppt/slides/slide6.xml" Id="Rb2f36f0f57b34cd2" /><Relationship Type="http://schemas.openxmlformats.org/officeDocument/2006/relationships/slide" Target="/ppt/slides/slide7.xml" Id="R243076608bd64c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58653781a42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d57e8937b4b11" /><Relationship Type="http://schemas.openxmlformats.org/officeDocument/2006/relationships/theme" Target="/ppt/slideMasters/theme/theme1.xml" Id="R36f97e1a289141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bd57e8937b4b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79668182e49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28835cf7a46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2518746994e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76f0b625f4d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f1dca26794d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5a228c0e047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e851f153844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 GAVEN VIDERE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 GAVEN VIDERE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 GAVEN VIDERE AS ble etablert [år] og holder til i Lonevåg.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 GAVEN VIDERE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 GAVEN VIDERE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 GAVEN VIDERE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867 657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−235 434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−232 126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3 316 075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 GAVEN VIDERE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MJØS AKSEL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MJØS KARI LAURHAMMER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 GAVEN VIDERE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Aksel Mjøs, Hoshovde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5282 Lonevåg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923 398 783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 GAVEN VIDERE AS</a:t>
            </a:r>
          </a:p>
        </p:txBody>
      </p:sp>
    </p:spTree>
  </p:cSld>
  <p:clrMapOvr>
    <a:masterClrMapping xmlns:a="http://schemas.openxmlformats.org/drawingml/2006/main"/>
  </p:clrMapOvr>
</p:sld>
</file>