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8c4068bfa24b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a67282c06e412f"/>
  </p:sldMasterIdLst>
  <p:sldIdLst>
    <p:sldId xmlns:r="http://schemas.openxmlformats.org/officeDocument/2006/relationships" id="256" r:id="R40db3e68b0de4511"/>
    <p:sldId xmlns:r="http://schemas.openxmlformats.org/officeDocument/2006/relationships" id="257" r:id="Re68ec9be41894cbd"/>
    <p:sldId xmlns:r="http://schemas.openxmlformats.org/officeDocument/2006/relationships" id="258" r:id="Rf1f4763148a84887"/>
    <p:sldId xmlns:r="http://schemas.openxmlformats.org/officeDocument/2006/relationships" id="259" r:id="Rb2073fec66774a33"/>
    <p:sldId xmlns:r="http://schemas.openxmlformats.org/officeDocument/2006/relationships" id="260" r:id="R499b58dfe8f2420d"/>
    <p:sldId xmlns:r="http://schemas.openxmlformats.org/officeDocument/2006/relationships" id="261" r:id="R32f7f500ce3544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a67282c06e412f" /><Relationship Type="http://schemas.openxmlformats.org/officeDocument/2006/relationships/slide" Target="/ppt/slides/slide1.xml" Id="R40db3e68b0de4511" /><Relationship Type="http://schemas.openxmlformats.org/officeDocument/2006/relationships/slide" Target="/ppt/slides/slide2.xml" Id="Re68ec9be41894cbd" /><Relationship Type="http://schemas.openxmlformats.org/officeDocument/2006/relationships/slide" Target="/ppt/slides/slide3.xml" Id="Rf1f4763148a84887" /><Relationship Type="http://schemas.openxmlformats.org/officeDocument/2006/relationships/slide" Target="/ppt/slides/slide4.xml" Id="Rb2073fec66774a33" /><Relationship Type="http://schemas.openxmlformats.org/officeDocument/2006/relationships/slide" Target="/ppt/slides/slide5.xml" Id="R499b58dfe8f2420d" /><Relationship Type="http://schemas.openxmlformats.org/officeDocument/2006/relationships/slide" Target="/ppt/slides/slide6.xml" Id="R32f7f500ce3544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43b6ee62894c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aed1260fd48dd" /><Relationship Type="http://schemas.openxmlformats.org/officeDocument/2006/relationships/theme" Target="/ppt/slideMasters/theme/theme1.xml" Id="R83b65b1ebfed4e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caed1260fd48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569aabfa242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bb6389aa84c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488d1179443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c167c048d48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b139478b342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56acfe78b42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FAGPARTNER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SUNDLI CHRISTOFFER WAHL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923 401 113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FAGPARTNER AS</a:t>
            </a:r>
          </a:p>
        </p:txBody>
      </p:sp>
    </p:spTree>
  </p:cSld>
  <p:clrMapOvr>
    <a:masterClrMapping xmlns:a="http://schemas.openxmlformats.org/drawingml/2006/main"/>
  </p:clrMapOvr>
</p:sld>
</file>