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fb9754f2f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2f6beb8f74379"/>
  </p:sldMasterIdLst>
  <p:sldIdLst>
    <p:sldId xmlns:r="http://schemas.openxmlformats.org/officeDocument/2006/relationships" id="256" r:id="Rb32aa08e9cf246e4"/>
    <p:sldId xmlns:r="http://schemas.openxmlformats.org/officeDocument/2006/relationships" id="257" r:id="R76d07d1d6eb14e44"/>
    <p:sldId xmlns:r="http://schemas.openxmlformats.org/officeDocument/2006/relationships" id="258" r:id="R1bb71d95896748b5"/>
    <p:sldId xmlns:r="http://schemas.openxmlformats.org/officeDocument/2006/relationships" id="259" r:id="Rd254972cee2348a9"/>
    <p:sldId xmlns:r="http://schemas.openxmlformats.org/officeDocument/2006/relationships" id="260" r:id="Rad86ebf0c7de4dfb"/>
    <p:sldId xmlns:r="http://schemas.openxmlformats.org/officeDocument/2006/relationships" id="261" r:id="R5d96b1ab60d449a9"/>
    <p:sldId xmlns:r="http://schemas.openxmlformats.org/officeDocument/2006/relationships" id="262" r:id="R5ca1f217052b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2f6beb8f74379" /><Relationship Type="http://schemas.openxmlformats.org/officeDocument/2006/relationships/slide" Target="/ppt/slides/slide1.xml" Id="Rb32aa08e9cf246e4" /><Relationship Type="http://schemas.openxmlformats.org/officeDocument/2006/relationships/slide" Target="/ppt/slides/slide2.xml" Id="R76d07d1d6eb14e44" /><Relationship Type="http://schemas.openxmlformats.org/officeDocument/2006/relationships/slide" Target="/ppt/slides/slide3.xml" Id="R1bb71d95896748b5" /><Relationship Type="http://schemas.openxmlformats.org/officeDocument/2006/relationships/slide" Target="/ppt/slides/slide4.xml" Id="Rd254972cee2348a9" /><Relationship Type="http://schemas.openxmlformats.org/officeDocument/2006/relationships/slide" Target="/ppt/slides/slide5.xml" Id="Rad86ebf0c7de4dfb" /><Relationship Type="http://schemas.openxmlformats.org/officeDocument/2006/relationships/slide" Target="/ppt/slides/slide6.xml" Id="R5d96b1ab60d449a9" /><Relationship Type="http://schemas.openxmlformats.org/officeDocument/2006/relationships/slide" Target="/ppt/slides/slide7.xml" Id="R5ca1f217052b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8c22f6dd2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27deb11b4b11" /><Relationship Type="http://schemas.openxmlformats.org/officeDocument/2006/relationships/theme" Target="/ppt/slideMasters/theme/theme1.xml" Id="R78b0bb25f2d0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a27deb11b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59373d31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148b1e9ee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5f3c6d7b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a49a92c5f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3d94cab6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e97f603d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f188dc1e4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BDK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BDK BOLIG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−5 636 759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−7 355 873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−9 723 274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80 256 005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 INVESTING 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CCBOLIG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MOTHE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BDK BOLIG AS</a:t>
            </a:r>
          </a:p>
        </p:txBody>
      </p:sp>
    </p:spTree>
  </p:cSld>
  <p:clrMapOvr>
    <a:masterClrMapping xmlns:a="http://schemas.openxmlformats.org/drawingml/2006/main"/>
  </p:clrMapOvr>
</p:sld>
</file>