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8ff82d1ceb45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26c033931d4342"/>
  </p:sldMasterIdLst>
  <p:sldIdLst>
    <p:sldId xmlns:r="http://schemas.openxmlformats.org/officeDocument/2006/relationships" id="256" r:id="Ra09831dc0d3e4967"/>
    <p:sldId xmlns:r="http://schemas.openxmlformats.org/officeDocument/2006/relationships" id="257" r:id="Rf35c4ff605ba4ed3"/>
    <p:sldId xmlns:r="http://schemas.openxmlformats.org/officeDocument/2006/relationships" id="258" r:id="Rc4c8835c50574984"/>
    <p:sldId xmlns:r="http://schemas.openxmlformats.org/officeDocument/2006/relationships" id="259" r:id="R795c5e2a9a3b4dc5"/>
    <p:sldId xmlns:r="http://schemas.openxmlformats.org/officeDocument/2006/relationships" id="260" r:id="R1d5dde15645748e0"/>
    <p:sldId xmlns:r="http://schemas.openxmlformats.org/officeDocument/2006/relationships" id="261" r:id="R44598cb41e614d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26c033931d4342" /><Relationship Type="http://schemas.openxmlformats.org/officeDocument/2006/relationships/slide" Target="/ppt/slides/slide1.xml" Id="Ra09831dc0d3e4967" /><Relationship Type="http://schemas.openxmlformats.org/officeDocument/2006/relationships/slide" Target="/ppt/slides/slide2.xml" Id="Rf35c4ff605ba4ed3" /><Relationship Type="http://schemas.openxmlformats.org/officeDocument/2006/relationships/slide" Target="/ppt/slides/slide3.xml" Id="Rc4c8835c50574984" /><Relationship Type="http://schemas.openxmlformats.org/officeDocument/2006/relationships/slide" Target="/ppt/slides/slide4.xml" Id="R795c5e2a9a3b4dc5" /><Relationship Type="http://schemas.openxmlformats.org/officeDocument/2006/relationships/slide" Target="/ppt/slides/slide5.xml" Id="R1d5dde15645748e0" /><Relationship Type="http://schemas.openxmlformats.org/officeDocument/2006/relationships/slide" Target="/ppt/slides/slide6.xml" Id="R44598cb41e614d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188ff0fd5e48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4f0cea764d47a5" /><Relationship Type="http://schemas.openxmlformats.org/officeDocument/2006/relationships/theme" Target="/ppt/slideMasters/theme/theme1.xml" Id="Ra6df939b77cc43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4f0cea764d47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de1671d76248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a8d2e18a741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54da3cfb642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2f93ce60642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da145810245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498bfe01341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OVIK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Markveien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8402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923 404 686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OVIK EIENDOM AS</a:t>
            </a:r>
          </a:p>
        </p:txBody>
      </p:sp>
    </p:spTree>
  </p:cSld>
  <p:clrMapOvr>
    <a:masterClrMapping xmlns:a="http://schemas.openxmlformats.org/drawingml/2006/main"/>
  </p:clrMapOvr>
</p:sld>
</file>