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65f27ca04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9a5c1575940bf"/>
  </p:sldMasterIdLst>
  <p:sldIdLst>
    <p:sldId xmlns:r="http://schemas.openxmlformats.org/officeDocument/2006/relationships" id="256" r:id="R8d5e1b729a904047"/>
    <p:sldId xmlns:r="http://schemas.openxmlformats.org/officeDocument/2006/relationships" id="257" r:id="R00dd8576b933467e"/>
    <p:sldId xmlns:r="http://schemas.openxmlformats.org/officeDocument/2006/relationships" id="258" r:id="R03540fe0311641c4"/>
    <p:sldId xmlns:r="http://schemas.openxmlformats.org/officeDocument/2006/relationships" id="259" r:id="Rc9ab2b02b00a4dce"/>
    <p:sldId xmlns:r="http://schemas.openxmlformats.org/officeDocument/2006/relationships" id="260" r:id="R2f8bdaf3ba7e48af"/>
    <p:sldId xmlns:r="http://schemas.openxmlformats.org/officeDocument/2006/relationships" id="261" r:id="R83abb7a7f8814eb8"/>
    <p:sldId xmlns:r="http://schemas.openxmlformats.org/officeDocument/2006/relationships" id="262" r:id="R2389a8d68935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9a5c1575940bf" /><Relationship Type="http://schemas.openxmlformats.org/officeDocument/2006/relationships/slide" Target="/ppt/slides/slide1.xml" Id="R8d5e1b729a904047" /><Relationship Type="http://schemas.openxmlformats.org/officeDocument/2006/relationships/slide" Target="/ppt/slides/slide2.xml" Id="R00dd8576b933467e" /><Relationship Type="http://schemas.openxmlformats.org/officeDocument/2006/relationships/slide" Target="/ppt/slides/slide3.xml" Id="R03540fe0311641c4" /><Relationship Type="http://schemas.openxmlformats.org/officeDocument/2006/relationships/slide" Target="/ppt/slides/slide4.xml" Id="Rc9ab2b02b00a4dce" /><Relationship Type="http://schemas.openxmlformats.org/officeDocument/2006/relationships/slide" Target="/ppt/slides/slide5.xml" Id="R2f8bdaf3ba7e48af" /><Relationship Type="http://schemas.openxmlformats.org/officeDocument/2006/relationships/slide" Target="/ppt/slides/slide6.xml" Id="R83abb7a7f8814eb8" /><Relationship Type="http://schemas.openxmlformats.org/officeDocument/2006/relationships/slide" Target="/ppt/slides/slide7.xml" Id="R2389a8d68935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c123808ad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1f012ced45d3" /><Relationship Type="http://schemas.openxmlformats.org/officeDocument/2006/relationships/theme" Target="/ppt/slideMasters/theme/theme1.xml" Id="R0afb94243d1c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61f012ced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dcf1435a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07138dc7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2ace8529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c9556a4c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994780b7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77ff9c66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ce140736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OVIK EIENDOM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31 719 273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32 863 490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NØSTVIKEN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VIKSJØ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923 404 686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OVIK EIENDOM AS</a:t>
            </a:r>
          </a:p>
        </p:txBody>
      </p:sp>
    </p:spTree>
  </p:cSld>
  <p:clrMapOvr>
    <a:masterClrMapping xmlns:a="http://schemas.openxmlformats.org/drawingml/2006/main"/>
  </p:clrMapOvr>
</p:sld>
</file>