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d61cb3c1f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a497fbdca42c6"/>
  </p:sldMasterIdLst>
  <p:sldIdLst>
    <p:sldId xmlns:r="http://schemas.openxmlformats.org/officeDocument/2006/relationships" id="256" r:id="R8ff31a5ff7f64152"/>
    <p:sldId xmlns:r="http://schemas.openxmlformats.org/officeDocument/2006/relationships" id="257" r:id="Reeb776430bd045c8"/>
    <p:sldId xmlns:r="http://schemas.openxmlformats.org/officeDocument/2006/relationships" id="258" r:id="R1443309820f54410"/>
    <p:sldId xmlns:r="http://schemas.openxmlformats.org/officeDocument/2006/relationships" id="259" r:id="Ra9ab02f3653b4633"/>
    <p:sldId xmlns:r="http://schemas.openxmlformats.org/officeDocument/2006/relationships" id="260" r:id="R64c6f9c0bee34ddc"/>
    <p:sldId xmlns:r="http://schemas.openxmlformats.org/officeDocument/2006/relationships" id="261" r:id="R2e05f3568b1f4829"/>
    <p:sldId xmlns:r="http://schemas.openxmlformats.org/officeDocument/2006/relationships" id="262" r:id="Ra76a4fa34c1c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a497fbdca42c6" /><Relationship Type="http://schemas.openxmlformats.org/officeDocument/2006/relationships/slide" Target="/ppt/slides/slide1.xml" Id="R8ff31a5ff7f64152" /><Relationship Type="http://schemas.openxmlformats.org/officeDocument/2006/relationships/slide" Target="/ppt/slides/slide2.xml" Id="Reeb776430bd045c8" /><Relationship Type="http://schemas.openxmlformats.org/officeDocument/2006/relationships/slide" Target="/ppt/slides/slide3.xml" Id="R1443309820f54410" /><Relationship Type="http://schemas.openxmlformats.org/officeDocument/2006/relationships/slide" Target="/ppt/slides/slide4.xml" Id="Ra9ab02f3653b4633" /><Relationship Type="http://schemas.openxmlformats.org/officeDocument/2006/relationships/slide" Target="/ppt/slides/slide5.xml" Id="R64c6f9c0bee34ddc" /><Relationship Type="http://schemas.openxmlformats.org/officeDocument/2006/relationships/slide" Target="/ppt/slides/slide6.xml" Id="R2e05f3568b1f4829" /><Relationship Type="http://schemas.openxmlformats.org/officeDocument/2006/relationships/slide" Target="/ppt/slides/slide7.xml" Id="Ra76a4fa34c1c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bc82df164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7cb86fcbd4b6e" /><Relationship Type="http://schemas.openxmlformats.org/officeDocument/2006/relationships/theme" Target="/ppt/slideMasters/theme/theme1.xml" Id="R5808b99c7b4c49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7cb86fcbd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4a3dc9174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099b3e6f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87fde6fb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2378fe105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19f977b10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58f0c211c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04de033e42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SÆTHRE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SÆTHRE AS ble etablert [år] og holder til i Reine.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18 329 740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4 419 698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25 317 929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30 003 188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CMJ HOLDING AS  –  52,1 %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W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S HOLDING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8390 Reine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SÆTHRE AS</a:t>
            </a:r>
          </a:p>
        </p:txBody>
      </p:sp>
    </p:spTree>
  </p:cSld>
  <p:clrMapOvr>
    <a:masterClrMapping xmlns:a="http://schemas.openxmlformats.org/drawingml/2006/main"/>
  </p:clrMapOvr>
</p:sld>
</file>