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4445cf15f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2cbe71f1724f69"/>
  </p:sldMasterIdLst>
  <p:sldIdLst>
    <p:sldId xmlns:r="http://schemas.openxmlformats.org/officeDocument/2006/relationships" id="256" r:id="Ra465e6b5e3f745e0"/>
    <p:sldId xmlns:r="http://schemas.openxmlformats.org/officeDocument/2006/relationships" id="257" r:id="R7fe30b6296184b64"/>
    <p:sldId xmlns:r="http://schemas.openxmlformats.org/officeDocument/2006/relationships" id="258" r:id="R9db7b8e2b67b4a0b"/>
    <p:sldId xmlns:r="http://schemas.openxmlformats.org/officeDocument/2006/relationships" id="259" r:id="R593b93d2603c476f"/>
    <p:sldId xmlns:r="http://schemas.openxmlformats.org/officeDocument/2006/relationships" id="260" r:id="R6332c0d8ea8f4fdd"/>
    <p:sldId xmlns:r="http://schemas.openxmlformats.org/officeDocument/2006/relationships" id="261" r:id="R509d3641f5574424"/>
    <p:sldId xmlns:r="http://schemas.openxmlformats.org/officeDocument/2006/relationships" id="262" r:id="R395fde5ef7884b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cbe71f1724f69" /><Relationship Type="http://schemas.openxmlformats.org/officeDocument/2006/relationships/slide" Target="/ppt/slides/slide1.xml" Id="Ra465e6b5e3f745e0" /><Relationship Type="http://schemas.openxmlformats.org/officeDocument/2006/relationships/slide" Target="/ppt/slides/slide2.xml" Id="R7fe30b6296184b64" /><Relationship Type="http://schemas.openxmlformats.org/officeDocument/2006/relationships/slide" Target="/ppt/slides/slide3.xml" Id="R9db7b8e2b67b4a0b" /><Relationship Type="http://schemas.openxmlformats.org/officeDocument/2006/relationships/slide" Target="/ppt/slides/slide4.xml" Id="R593b93d2603c476f" /><Relationship Type="http://schemas.openxmlformats.org/officeDocument/2006/relationships/slide" Target="/ppt/slides/slide5.xml" Id="R6332c0d8ea8f4fdd" /><Relationship Type="http://schemas.openxmlformats.org/officeDocument/2006/relationships/slide" Target="/ppt/slides/slide6.xml" Id="R509d3641f5574424" /><Relationship Type="http://schemas.openxmlformats.org/officeDocument/2006/relationships/slide" Target="/ppt/slides/slide7.xml" Id="R395fde5ef7884b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41622cb6f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8f146e50f4ce0" /><Relationship Type="http://schemas.openxmlformats.org/officeDocument/2006/relationships/theme" Target="/ppt/slideMasters/theme/theme1.xml" Id="R450d3fa072aa4b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8f146e50f4c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c86335edc46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70b724b214e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e4c4a7d81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6a456a5cb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2f70acfa3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061f0b45744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2730e15af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 GRUPPEN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−1 907 767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−1 923 011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−1 872 618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1 855 995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Rødmyrjordet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923 415 416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GRUPPEN AS</a:t>
            </a:r>
          </a:p>
        </p:txBody>
      </p:sp>
    </p:spTree>
  </p:cSld>
  <p:clrMapOvr>
    <a:masterClrMapping xmlns:a="http://schemas.openxmlformats.org/drawingml/2006/main"/>
  </p:clrMapOvr>
</p:sld>
</file>