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0f00275cc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5ab1f5eb5487d"/>
  </p:sldMasterIdLst>
  <p:sldIdLst>
    <p:sldId xmlns:r="http://schemas.openxmlformats.org/officeDocument/2006/relationships" id="256" r:id="R2f3aa5d717564159"/>
    <p:sldId xmlns:r="http://schemas.openxmlformats.org/officeDocument/2006/relationships" id="257" r:id="Rf5dc7948d49e44e7"/>
    <p:sldId xmlns:r="http://schemas.openxmlformats.org/officeDocument/2006/relationships" id="258" r:id="Rf07e3210fb0d44b3"/>
    <p:sldId xmlns:r="http://schemas.openxmlformats.org/officeDocument/2006/relationships" id="259" r:id="R82ccc51322744a06"/>
    <p:sldId xmlns:r="http://schemas.openxmlformats.org/officeDocument/2006/relationships" id="260" r:id="R083b655c57d648af"/>
    <p:sldId xmlns:r="http://schemas.openxmlformats.org/officeDocument/2006/relationships" id="261" r:id="Rad8b4afd84cc4e68"/>
    <p:sldId xmlns:r="http://schemas.openxmlformats.org/officeDocument/2006/relationships" id="262" r:id="Rdeefbf2ab12f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5ab1f5eb5487d" /><Relationship Type="http://schemas.openxmlformats.org/officeDocument/2006/relationships/slide" Target="/ppt/slides/slide1.xml" Id="R2f3aa5d717564159" /><Relationship Type="http://schemas.openxmlformats.org/officeDocument/2006/relationships/slide" Target="/ppt/slides/slide2.xml" Id="Rf5dc7948d49e44e7" /><Relationship Type="http://schemas.openxmlformats.org/officeDocument/2006/relationships/slide" Target="/ppt/slides/slide3.xml" Id="Rf07e3210fb0d44b3" /><Relationship Type="http://schemas.openxmlformats.org/officeDocument/2006/relationships/slide" Target="/ppt/slides/slide4.xml" Id="R82ccc51322744a06" /><Relationship Type="http://schemas.openxmlformats.org/officeDocument/2006/relationships/slide" Target="/ppt/slides/slide5.xml" Id="R083b655c57d648af" /><Relationship Type="http://schemas.openxmlformats.org/officeDocument/2006/relationships/slide" Target="/ppt/slides/slide6.xml" Id="Rad8b4afd84cc4e68" /><Relationship Type="http://schemas.openxmlformats.org/officeDocument/2006/relationships/slide" Target="/ppt/slides/slide7.xml" Id="Rdeefbf2ab12f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bb764361c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4aaea56b4a73" /><Relationship Type="http://schemas.openxmlformats.org/officeDocument/2006/relationships/theme" Target="/ppt/slideMasters/theme/theme1.xml" Id="R0de0f5b9246e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e4aaea56b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4ff3b878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de619f08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ed768171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d75afe4f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554c0627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97f46f60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5eb673e6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2 150 754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VINDENES BERENTSEN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Tråkka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923 418 261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KVB INVEST AS</a:t>
            </a:r>
          </a:p>
        </p:txBody>
      </p:sp>
    </p:spTree>
  </p:cSld>
  <p:clrMapOvr>
    <a:masterClrMapping xmlns:a="http://schemas.openxmlformats.org/drawingml/2006/main"/>
  </p:clrMapOvr>
</p:sld>
</file>