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5f71183cb543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063d4a96e444ac"/>
  </p:sldMasterIdLst>
  <p:sldIdLst>
    <p:sldId xmlns:r="http://schemas.openxmlformats.org/officeDocument/2006/relationships" id="256" r:id="R9819bab4136e4f35"/>
    <p:sldId xmlns:r="http://schemas.openxmlformats.org/officeDocument/2006/relationships" id="257" r:id="Rbd8a009bc8d0438d"/>
    <p:sldId xmlns:r="http://schemas.openxmlformats.org/officeDocument/2006/relationships" id="258" r:id="Rad8e53c696194574"/>
    <p:sldId xmlns:r="http://schemas.openxmlformats.org/officeDocument/2006/relationships" id="259" r:id="Ra3a4c17cf5ec4781"/>
    <p:sldId xmlns:r="http://schemas.openxmlformats.org/officeDocument/2006/relationships" id="260" r:id="R101860f58bca4fbf"/>
    <p:sldId xmlns:r="http://schemas.openxmlformats.org/officeDocument/2006/relationships" id="261" r:id="R816f0d8c15c04575"/>
    <p:sldId xmlns:r="http://schemas.openxmlformats.org/officeDocument/2006/relationships" id="262" r:id="Rc78076db1b3f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63d4a96e444ac" /><Relationship Type="http://schemas.openxmlformats.org/officeDocument/2006/relationships/slide" Target="/ppt/slides/slide1.xml" Id="R9819bab4136e4f35" /><Relationship Type="http://schemas.openxmlformats.org/officeDocument/2006/relationships/slide" Target="/ppt/slides/slide2.xml" Id="Rbd8a009bc8d0438d" /><Relationship Type="http://schemas.openxmlformats.org/officeDocument/2006/relationships/slide" Target="/ppt/slides/slide3.xml" Id="Rad8e53c696194574" /><Relationship Type="http://schemas.openxmlformats.org/officeDocument/2006/relationships/slide" Target="/ppt/slides/slide4.xml" Id="Ra3a4c17cf5ec4781" /><Relationship Type="http://schemas.openxmlformats.org/officeDocument/2006/relationships/slide" Target="/ppt/slides/slide5.xml" Id="R101860f58bca4fbf" /><Relationship Type="http://schemas.openxmlformats.org/officeDocument/2006/relationships/slide" Target="/ppt/slides/slide6.xml" Id="R816f0d8c15c04575" /><Relationship Type="http://schemas.openxmlformats.org/officeDocument/2006/relationships/slide" Target="/ppt/slides/slide7.xml" Id="Rc78076db1b3f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c05e7443a42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f8d34cdce4278" /><Relationship Type="http://schemas.openxmlformats.org/officeDocument/2006/relationships/theme" Target="/ppt/slideMasters/theme/theme1.xml" Id="Rce6e2197e0a8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8f8d34cdce42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544716e9b48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58b154d4c46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147b0398f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3fc7ca475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7b73efe1e41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87bdcb6a044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36b143e55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FIKKAN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FIKKAN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639 105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GUDMUND EVENSTAD HESTØ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EVENSTAD HESTØ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Evenstad Hestø, Vikaveien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923 421 106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FIKKAN INVEST AS</a:t>
            </a:r>
          </a:p>
        </p:txBody>
      </p:sp>
    </p:spTree>
  </p:cSld>
  <p:clrMapOvr>
    <a:masterClrMapping xmlns:a="http://schemas.openxmlformats.org/drawingml/2006/main"/>
  </p:clrMapOvr>
</p:sld>
</file>