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b98eabc897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4f3e8037942e3"/>
  </p:sldMasterIdLst>
  <p:sldIdLst>
    <p:sldId xmlns:r="http://schemas.openxmlformats.org/officeDocument/2006/relationships" id="256" r:id="Rb5d3e10522634cd7"/>
    <p:sldId xmlns:r="http://schemas.openxmlformats.org/officeDocument/2006/relationships" id="257" r:id="Rcfc165bbba534055"/>
    <p:sldId xmlns:r="http://schemas.openxmlformats.org/officeDocument/2006/relationships" id="258" r:id="R0f2185bae4bf48d3"/>
    <p:sldId xmlns:r="http://schemas.openxmlformats.org/officeDocument/2006/relationships" id="259" r:id="Rba0b68494e7e439e"/>
    <p:sldId xmlns:r="http://schemas.openxmlformats.org/officeDocument/2006/relationships" id="260" r:id="R14066b24fb7142c8"/>
    <p:sldId xmlns:r="http://schemas.openxmlformats.org/officeDocument/2006/relationships" id="261" r:id="Rfb096237bdc84b3f"/>
    <p:sldId xmlns:r="http://schemas.openxmlformats.org/officeDocument/2006/relationships" id="262" r:id="R0eb0c992aecc46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4f3e8037942e3" /><Relationship Type="http://schemas.openxmlformats.org/officeDocument/2006/relationships/slide" Target="/ppt/slides/slide1.xml" Id="Rb5d3e10522634cd7" /><Relationship Type="http://schemas.openxmlformats.org/officeDocument/2006/relationships/slide" Target="/ppt/slides/slide2.xml" Id="Rcfc165bbba534055" /><Relationship Type="http://schemas.openxmlformats.org/officeDocument/2006/relationships/slide" Target="/ppt/slides/slide3.xml" Id="R0f2185bae4bf48d3" /><Relationship Type="http://schemas.openxmlformats.org/officeDocument/2006/relationships/slide" Target="/ppt/slides/slide4.xml" Id="Rba0b68494e7e439e" /><Relationship Type="http://schemas.openxmlformats.org/officeDocument/2006/relationships/slide" Target="/ppt/slides/slide5.xml" Id="R14066b24fb7142c8" /><Relationship Type="http://schemas.openxmlformats.org/officeDocument/2006/relationships/slide" Target="/ppt/slides/slide6.xml" Id="Rfb096237bdc84b3f" /><Relationship Type="http://schemas.openxmlformats.org/officeDocument/2006/relationships/slide" Target="/ppt/slides/slide7.xml" Id="R0eb0c992aecc46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ecdea01d1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e39d510c042e2" /><Relationship Type="http://schemas.openxmlformats.org/officeDocument/2006/relationships/theme" Target="/ppt/slideMasters/theme/theme1.xml" Id="R28d6dfec0eda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e39d510c042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a15d94551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d812f48d14d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17c16199f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3723af55941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17d9b41bb42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26aa94de54b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d743a402e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PHILIP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1 167 211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−17 528 451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82 748 886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100 837 806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AARSKOG GEORGE PHILIP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Ginny Aarskog Pettersen, Fürstlia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923 429 301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