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0b2b5085143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1cbadd05c4b68"/>
  </p:sldMasterIdLst>
  <p:sldIdLst>
    <p:sldId xmlns:r="http://schemas.openxmlformats.org/officeDocument/2006/relationships" id="256" r:id="Rbbfe7db598a84590"/>
    <p:sldId xmlns:r="http://schemas.openxmlformats.org/officeDocument/2006/relationships" id="257" r:id="R1b7205b1c7ec4b9e"/>
    <p:sldId xmlns:r="http://schemas.openxmlformats.org/officeDocument/2006/relationships" id="258" r:id="R4847146a8bd743b2"/>
    <p:sldId xmlns:r="http://schemas.openxmlformats.org/officeDocument/2006/relationships" id="259" r:id="R0696181d1b2a404b"/>
    <p:sldId xmlns:r="http://schemas.openxmlformats.org/officeDocument/2006/relationships" id="260" r:id="R24bb8f7964a64012"/>
    <p:sldId xmlns:r="http://schemas.openxmlformats.org/officeDocument/2006/relationships" id="261" r:id="R3f3517a91fc84bc9"/>
    <p:sldId xmlns:r="http://schemas.openxmlformats.org/officeDocument/2006/relationships" id="262" r:id="R336044a8f7c442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1cbadd05c4b68" /><Relationship Type="http://schemas.openxmlformats.org/officeDocument/2006/relationships/slide" Target="/ppt/slides/slide1.xml" Id="Rbbfe7db598a84590" /><Relationship Type="http://schemas.openxmlformats.org/officeDocument/2006/relationships/slide" Target="/ppt/slides/slide2.xml" Id="R1b7205b1c7ec4b9e" /><Relationship Type="http://schemas.openxmlformats.org/officeDocument/2006/relationships/slide" Target="/ppt/slides/slide3.xml" Id="R4847146a8bd743b2" /><Relationship Type="http://schemas.openxmlformats.org/officeDocument/2006/relationships/slide" Target="/ppt/slides/slide4.xml" Id="R0696181d1b2a404b" /><Relationship Type="http://schemas.openxmlformats.org/officeDocument/2006/relationships/slide" Target="/ppt/slides/slide5.xml" Id="R24bb8f7964a64012" /><Relationship Type="http://schemas.openxmlformats.org/officeDocument/2006/relationships/slide" Target="/ppt/slides/slide6.xml" Id="R3f3517a91fc84bc9" /><Relationship Type="http://schemas.openxmlformats.org/officeDocument/2006/relationships/slide" Target="/ppt/slides/slide7.xml" Id="R336044a8f7c442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4469dc3ad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f29777ede40c1" /><Relationship Type="http://schemas.openxmlformats.org/officeDocument/2006/relationships/theme" Target="/ppt/slideMasters/theme/theme1.xml" Id="Rbd631741a9bc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f29777ede40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0c868ad6b4f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50ba3c997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e9f656e30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0dea53936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e2ecf164442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7af27ad6a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1f01d160c4c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 HOLDING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3 131 406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Nordstu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923 435 476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