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132b81210e4c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d1ce2f803342a2"/>
  </p:sldMasterIdLst>
  <p:sldIdLst>
    <p:sldId xmlns:r="http://schemas.openxmlformats.org/officeDocument/2006/relationships" id="256" r:id="R4816df23dce24660"/>
    <p:sldId xmlns:r="http://schemas.openxmlformats.org/officeDocument/2006/relationships" id="257" r:id="R76e46eeec115408d"/>
    <p:sldId xmlns:r="http://schemas.openxmlformats.org/officeDocument/2006/relationships" id="258" r:id="Rc1111ee82f554bff"/>
    <p:sldId xmlns:r="http://schemas.openxmlformats.org/officeDocument/2006/relationships" id="259" r:id="R8de1058fac7c4a69"/>
    <p:sldId xmlns:r="http://schemas.openxmlformats.org/officeDocument/2006/relationships" id="260" r:id="R1ce91b8749404e02"/>
    <p:sldId xmlns:r="http://schemas.openxmlformats.org/officeDocument/2006/relationships" id="261" r:id="R919b653faf4b4d07"/>
    <p:sldId xmlns:r="http://schemas.openxmlformats.org/officeDocument/2006/relationships" id="262" r:id="R772acc0aed1f44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d1ce2f803342a2" /><Relationship Type="http://schemas.openxmlformats.org/officeDocument/2006/relationships/slide" Target="/ppt/slides/slide1.xml" Id="R4816df23dce24660" /><Relationship Type="http://schemas.openxmlformats.org/officeDocument/2006/relationships/slide" Target="/ppt/slides/slide2.xml" Id="R76e46eeec115408d" /><Relationship Type="http://schemas.openxmlformats.org/officeDocument/2006/relationships/slide" Target="/ppt/slides/slide3.xml" Id="Rc1111ee82f554bff" /><Relationship Type="http://schemas.openxmlformats.org/officeDocument/2006/relationships/slide" Target="/ppt/slides/slide4.xml" Id="R8de1058fac7c4a69" /><Relationship Type="http://schemas.openxmlformats.org/officeDocument/2006/relationships/slide" Target="/ppt/slides/slide5.xml" Id="R1ce91b8749404e02" /><Relationship Type="http://schemas.openxmlformats.org/officeDocument/2006/relationships/slide" Target="/ppt/slides/slide6.xml" Id="R919b653faf4b4d07" /><Relationship Type="http://schemas.openxmlformats.org/officeDocument/2006/relationships/slide" Target="/ppt/slides/slide7.xml" Id="R772acc0aed1f44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f53dc3203940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34af6d8f54b78" /><Relationship Type="http://schemas.openxmlformats.org/officeDocument/2006/relationships/theme" Target="/ppt/slideMasters/theme/theme1.xml" Id="R48235b2e07cd48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134af6d8f54b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2f04ae04645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cbb882c0d49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25de93ab647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9aabb53744b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07e0f05c145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73c4d169a46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59122d82b4b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SCHMIDT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SCHMIDT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SCHMIDT INVEST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SCHMIDT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SCHMIDT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SCHMIDT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255 832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799 853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SCHMIDT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SCHMIDT ELISABETH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SCHMIDT LASSE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SCHMIDT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Brandvoldgata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923 436 936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SCHMIDT INVEST AS</a:t>
            </a:r>
          </a:p>
        </p:txBody>
      </p:sp>
    </p:spTree>
  </p:cSld>
  <p:clrMapOvr>
    <a:masterClrMapping xmlns:a="http://schemas.openxmlformats.org/drawingml/2006/main"/>
  </p:clrMapOvr>
</p:sld>
</file>