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7ff56ffa3141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ef3a93eb2a4074"/>
  </p:sldMasterIdLst>
  <p:sldIdLst>
    <p:sldId xmlns:r="http://schemas.openxmlformats.org/officeDocument/2006/relationships" id="256" r:id="R1863421377d14921"/>
    <p:sldId xmlns:r="http://schemas.openxmlformats.org/officeDocument/2006/relationships" id="257" r:id="R71fb666db7aa4721"/>
    <p:sldId xmlns:r="http://schemas.openxmlformats.org/officeDocument/2006/relationships" id="258" r:id="Rdf8efc1247eb4254"/>
    <p:sldId xmlns:r="http://schemas.openxmlformats.org/officeDocument/2006/relationships" id="259" r:id="R2266bda61a8a473c"/>
    <p:sldId xmlns:r="http://schemas.openxmlformats.org/officeDocument/2006/relationships" id="260" r:id="Ra4cf1a4ecaaf4b0e"/>
    <p:sldId xmlns:r="http://schemas.openxmlformats.org/officeDocument/2006/relationships" id="261" r:id="R2deac37d287d4460"/>
    <p:sldId xmlns:r="http://schemas.openxmlformats.org/officeDocument/2006/relationships" id="262" r:id="R924f3f92998f45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ef3a93eb2a4074" /><Relationship Type="http://schemas.openxmlformats.org/officeDocument/2006/relationships/slide" Target="/ppt/slides/slide1.xml" Id="R1863421377d14921" /><Relationship Type="http://schemas.openxmlformats.org/officeDocument/2006/relationships/slide" Target="/ppt/slides/slide2.xml" Id="R71fb666db7aa4721" /><Relationship Type="http://schemas.openxmlformats.org/officeDocument/2006/relationships/slide" Target="/ppt/slides/slide3.xml" Id="Rdf8efc1247eb4254" /><Relationship Type="http://schemas.openxmlformats.org/officeDocument/2006/relationships/slide" Target="/ppt/slides/slide4.xml" Id="R2266bda61a8a473c" /><Relationship Type="http://schemas.openxmlformats.org/officeDocument/2006/relationships/slide" Target="/ppt/slides/slide5.xml" Id="Ra4cf1a4ecaaf4b0e" /><Relationship Type="http://schemas.openxmlformats.org/officeDocument/2006/relationships/slide" Target="/ppt/slides/slide6.xml" Id="R2deac37d287d4460" /><Relationship Type="http://schemas.openxmlformats.org/officeDocument/2006/relationships/slide" Target="/ppt/slides/slide7.xml" Id="R924f3f92998f45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1a5d80acbd41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9443b7e194d7a" /><Relationship Type="http://schemas.openxmlformats.org/officeDocument/2006/relationships/theme" Target="/ppt/slideMasters/theme/theme1.xml" Id="R4c16edc2031642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69443b7e194d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6bb49966340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bedfddeee4e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f7185ff554b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9294b21a64a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0c92ece9044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a937d211f47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22c96ed7b4c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WANG HOLDING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HOLDING INVEST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235 460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248 860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LINLIN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 Arnebergs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923 449 817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