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51b10fa934f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70899c5fe41ff"/>
  </p:sldMasterIdLst>
  <p:sldIdLst>
    <p:sldId xmlns:r="http://schemas.openxmlformats.org/officeDocument/2006/relationships" id="256" r:id="R6b0510c36401424a"/>
    <p:sldId xmlns:r="http://schemas.openxmlformats.org/officeDocument/2006/relationships" id="257" r:id="Rc080601e73a04092"/>
    <p:sldId xmlns:r="http://schemas.openxmlformats.org/officeDocument/2006/relationships" id="258" r:id="R8c1b7dc481084591"/>
    <p:sldId xmlns:r="http://schemas.openxmlformats.org/officeDocument/2006/relationships" id="259" r:id="R79d4cb80333b4f9a"/>
    <p:sldId xmlns:r="http://schemas.openxmlformats.org/officeDocument/2006/relationships" id="260" r:id="Ra6112b379b134864"/>
    <p:sldId xmlns:r="http://schemas.openxmlformats.org/officeDocument/2006/relationships" id="261" r:id="Rff30bc5e0d114b5d"/>
    <p:sldId xmlns:r="http://schemas.openxmlformats.org/officeDocument/2006/relationships" id="262" r:id="Red99a5089a7b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70899c5fe41ff" /><Relationship Type="http://schemas.openxmlformats.org/officeDocument/2006/relationships/slide" Target="/ppt/slides/slide1.xml" Id="R6b0510c36401424a" /><Relationship Type="http://schemas.openxmlformats.org/officeDocument/2006/relationships/slide" Target="/ppt/slides/slide2.xml" Id="Rc080601e73a04092" /><Relationship Type="http://schemas.openxmlformats.org/officeDocument/2006/relationships/slide" Target="/ppt/slides/slide3.xml" Id="R8c1b7dc481084591" /><Relationship Type="http://schemas.openxmlformats.org/officeDocument/2006/relationships/slide" Target="/ppt/slides/slide4.xml" Id="R79d4cb80333b4f9a" /><Relationship Type="http://schemas.openxmlformats.org/officeDocument/2006/relationships/slide" Target="/ppt/slides/slide5.xml" Id="Ra6112b379b134864" /><Relationship Type="http://schemas.openxmlformats.org/officeDocument/2006/relationships/slide" Target="/ppt/slides/slide6.xml" Id="Rff30bc5e0d114b5d" /><Relationship Type="http://schemas.openxmlformats.org/officeDocument/2006/relationships/slide" Target="/ppt/slides/slide7.xml" Id="Red99a5089a7b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3a0cbce6f4e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4b5a895be48b5" /><Relationship Type="http://schemas.openxmlformats.org/officeDocument/2006/relationships/theme" Target="/ppt/slideMasters/theme/theme1.xml" Id="R90a8ad83860a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74b5a895be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2b9953b3f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7bbb67074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cb9669826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1e9d7590a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efd0a505f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c473936dd46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92d2a041d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DAHLBA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DAHLBA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−3 237 239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−3 233 561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236 586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DAHLBA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Ullern terrasse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923 456 988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DAHLBA EIENDOM AS</a:t>
            </a:r>
          </a:p>
        </p:txBody>
      </p:sp>
    </p:spTree>
  </p:cSld>
  <p:clrMapOvr>
    <a:masterClrMapping xmlns:a="http://schemas.openxmlformats.org/drawingml/2006/main"/>
  </p:clrMapOvr>
</p:sld>
</file>