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ae33f064f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4734365c0041e7"/>
  </p:sldMasterIdLst>
  <p:sldIdLst>
    <p:sldId xmlns:r="http://schemas.openxmlformats.org/officeDocument/2006/relationships" id="256" r:id="Rce26807aecb6400c"/>
    <p:sldId xmlns:r="http://schemas.openxmlformats.org/officeDocument/2006/relationships" id="257" r:id="R64e5dc36f1de4374"/>
    <p:sldId xmlns:r="http://schemas.openxmlformats.org/officeDocument/2006/relationships" id="258" r:id="R764c5680ecf34e13"/>
    <p:sldId xmlns:r="http://schemas.openxmlformats.org/officeDocument/2006/relationships" id="259" r:id="R054009e5f1194faa"/>
    <p:sldId xmlns:r="http://schemas.openxmlformats.org/officeDocument/2006/relationships" id="260" r:id="R76abbac95175472e"/>
    <p:sldId xmlns:r="http://schemas.openxmlformats.org/officeDocument/2006/relationships" id="261" r:id="Rf8e2479a4afc48ad"/>
    <p:sldId xmlns:r="http://schemas.openxmlformats.org/officeDocument/2006/relationships" id="262" r:id="R73488a46d550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734365c0041e7" /><Relationship Type="http://schemas.openxmlformats.org/officeDocument/2006/relationships/slide" Target="/ppt/slides/slide1.xml" Id="Rce26807aecb6400c" /><Relationship Type="http://schemas.openxmlformats.org/officeDocument/2006/relationships/slide" Target="/ppt/slides/slide2.xml" Id="R64e5dc36f1de4374" /><Relationship Type="http://schemas.openxmlformats.org/officeDocument/2006/relationships/slide" Target="/ppt/slides/slide3.xml" Id="R764c5680ecf34e13" /><Relationship Type="http://schemas.openxmlformats.org/officeDocument/2006/relationships/slide" Target="/ppt/slides/slide4.xml" Id="R054009e5f1194faa" /><Relationship Type="http://schemas.openxmlformats.org/officeDocument/2006/relationships/slide" Target="/ppt/slides/slide5.xml" Id="R76abbac95175472e" /><Relationship Type="http://schemas.openxmlformats.org/officeDocument/2006/relationships/slide" Target="/ppt/slides/slide6.xml" Id="Rf8e2479a4afc48ad" /><Relationship Type="http://schemas.openxmlformats.org/officeDocument/2006/relationships/slide" Target="/ppt/slides/slide7.xml" Id="R73488a46d550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d032248a7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8afd354cb4f25" /><Relationship Type="http://schemas.openxmlformats.org/officeDocument/2006/relationships/theme" Target="/ppt/slideMasters/theme/theme1.xml" Id="Rbda5cc3627cb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58afd354cb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b2e3699a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af5b16a65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6e7ef2ae5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0cc389acd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7d25d93bc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687942d146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2190e91f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HAUGANS HUS MARKEDSINVEST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HAUGANS HUS MARKEDSINVEST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4 952 699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4 922 347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5 077 462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24 389 104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24 565 009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HAUGANS 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923 457 763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HAUGANS HUS MARKEDSINVEST AS</a:t>
            </a:r>
          </a:p>
        </p:txBody>
      </p:sp>
    </p:spTree>
  </p:cSld>
  <p:clrMapOvr>
    <a:masterClrMapping xmlns:a="http://schemas.openxmlformats.org/drawingml/2006/main"/>
  </p:clrMapOvr>
</p:sld>
</file>