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f24965687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c5ee921254a72"/>
  </p:sldMasterIdLst>
  <p:sldIdLst>
    <p:sldId xmlns:r="http://schemas.openxmlformats.org/officeDocument/2006/relationships" id="256" r:id="R5b976b107abc4daa"/>
    <p:sldId xmlns:r="http://schemas.openxmlformats.org/officeDocument/2006/relationships" id="257" r:id="Rc536d32930df44c9"/>
    <p:sldId xmlns:r="http://schemas.openxmlformats.org/officeDocument/2006/relationships" id="258" r:id="R54c4af93415c45fa"/>
    <p:sldId xmlns:r="http://schemas.openxmlformats.org/officeDocument/2006/relationships" id="259" r:id="Ra9207c4d207a4752"/>
    <p:sldId xmlns:r="http://schemas.openxmlformats.org/officeDocument/2006/relationships" id="260" r:id="R5338e1183213433b"/>
    <p:sldId xmlns:r="http://schemas.openxmlformats.org/officeDocument/2006/relationships" id="261" r:id="R5275182fc6c4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c5ee921254a72" /><Relationship Type="http://schemas.openxmlformats.org/officeDocument/2006/relationships/slide" Target="/ppt/slides/slide1.xml" Id="R5b976b107abc4daa" /><Relationship Type="http://schemas.openxmlformats.org/officeDocument/2006/relationships/slide" Target="/ppt/slides/slide2.xml" Id="Rc536d32930df44c9" /><Relationship Type="http://schemas.openxmlformats.org/officeDocument/2006/relationships/slide" Target="/ppt/slides/slide3.xml" Id="R54c4af93415c45fa" /><Relationship Type="http://schemas.openxmlformats.org/officeDocument/2006/relationships/slide" Target="/ppt/slides/slide4.xml" Id="Ra9207c4d207a4752" /><Relationship Type="http://schemas.openxmlformats.org/officeDocument/2006/relationships/slide" Target="/ppt/slides/slide5.xml" Id="R5338e1183213433b" /><Relationship Type="http://schemas.openxmlformats.org/officeDocument/2006/relationships/slide" Target="/ppt/slides/slide6.xml" Id="R5275182fc6c4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0a26d3040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0a3da13f4bd2" /><Relationship Type="http://schemas.openxmlformats.org/officeDocument/2006/relationships/theme" Target="/ppt/slideMasters/theme/theme1.xml" Id="R7e3e362241e3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e0a3da13f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e0f774da44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566ae1c2e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aa29072e8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7accceb67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a70b75f5b4e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bdf3496e4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ATEQ // BERGEN STILLAS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30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post@bestillas.no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www.bestillas.no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923 477 276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ATEQ // BERGEN STILLAS AS</a:t>
            </a:r>
          </a:p>
        </p:txBody>
      </p:sp>
    </p:spTree>
  </p:cSld>
  <p:clrMapOvr>
    <a:masterClrMapping xmlns:a="http://schemas.openxmlformats.org/drawingml/2006/main"/>
  </p:clrMapOvr>
</p:sld>
</file>