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630c58e36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0e3f1f23b43fd"/>
  </p:sldMasterIdLst>
  <p:sldIdLst>
    <p:sldId xmlns:r="http://schemas.openxmlformats.org/officeDocument/2006/relationships" id="256" r:id="R4781b291ee0346dc"/>
    <p:sldId xmlns:r="http://schemas.openxmlformats.org/officeDocument/2006/relationships" id="257" r:id="R646022aedcc0425a"/>
    <p:sldId xmlns:r="http://schemas.openxmlformats.org/officeDocument/2006/relationships" id="258" r:id="Rfd4d0b6c475643d9"/>
    <p:sldId xmlns:r="http://schemas.openxmlformats.org/officeDocument/2006/relationships" id="259" r:id="R10d517eefe754d37"/>
    <p:sldId xmlns:r="http://schemas.openxmlformats.org/officeDocument/2006/relationships" id="260" r:id="R8234ee2ef6c841cb"/>
    <p:sldId xmlns:r="http://schemas.openxmlformats.org/officeDocument/2006/relationships" id="261" r:id="Rbcf8f60d93c446e1"/>
    <p:sldId xmlns:r="http://schemas.openxmlformats.org/officeDocument/2006/relationships" id="262" r:id="Rc00316ebc512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0e3f1f23b43fd" /><Relationship Type="http://schemas.openxmlformats.org/officeDocument/2006/relationships/slide" Target="/ppt/slides/slide1.xml" Id="R4781b291ee0346dc" /><Relationship Type="http://schemas.openxmlformats.org/officeDocument/2006/relationships/slide" Target="/ppt/slides/slide2.xml" Id="R646022aedcc0425a" /><Relationship Type="http://schemas.openxmlformats.org/officeDocument/2006/relationships/slide" Target="/ppt/slides/slide3.xml" Id="Rfd4d0b6c475643d9" /><Relationship Type="http://schemas.openxmlformats.org/officeDocument/2006/relationships/slide" Target="/ppt/slides/slide4.xml" Id="R10d517eefe754d37" /><Relationship Type="http://schemas.openxmlformats.org/officeDocument/2006/relationships/slide" Target="/ppt/slides/slide5.xml" Id="R8234ee2ef6c841cb" /><Relationship Type="http://schemas.openxmlformats.org/officeDocument/2006/relationships/slide" Target="/ppt/slides/slide6.xml" Id="Rbcf8f60d93c446e1" /><Relationship Type="http://schemas.openxmlformats.org/officeDocument/2006/relationships/slide" Target="/ppt/slides/slide7.xml" Id="Rc00316ebc512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27e49343c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f65917394569" /><Relationship Type="http://schemas.openxmlformats.org/officeDocument/2006/relationships/theme" Target="/ppt/slideMasters/theme/theme1.xml" Id="Raac333b2249e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bf6591739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ef7ccecd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62ff08b7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985bfed8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d63500c2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036a9b2e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b262964c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833a5721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ATEQ // BERGEN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ATEQ // BERGEN STILLAS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5 994 186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38 180 886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30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ATEQ // BERGEN STILLAS AS</a:t>
            </a:r>
          </a:p>
        </p:txBody>
      </p:sp>
    </p:spTree>
  </p:cSld>
  <p:clrMapOvr>
    <a:masterClrMapping xmlns:a="http://schemas.openxmlformats.org/drawingml/2006/main"/>
  </p:clrMapOvr>
</p:sld>
</file>