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f6aa262e2b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d4b639ec024e6f"/>
  </p:sldMasterIdLst>
  <p:sldIdLst>
    <p:sldId xmlns:r="http://schemas.openxmlformats.org/officeDocument/2006/relationships" id="256" r:id="R8459d559c8e247fc"/>
    <p:sldId xmlns:r="http://schemas.openxmlformats.org/officeDocument/2006/relationships" id="257" r:id="R826017b26d1a4290"/>
    <p:sldId xmlns:r="http://schemas.openxmlformats.org/officeDocument/2006/relationships" id="258" r:id="R7e7dc029f2744c55"/>
    <p:sldId xmlns:r="http://schemas.openxmlformats.org/officeDocument/2006/relationships" id="259" r:id="R6027400099d04d81"/>
    <p:sldId xmlns:r="http://schemas.openxmlformats.org/officeDocument/2006/relationships" id="260" r:id="Rf8c417e172c04adf"/>
    <p:sldId xmlns:r="http://schemas.openxmlformats.org/officeDocument/2006/relationships" id="261" r:id="Rad5c825c7a794d4a"/>
    <p:sldId xmlns:r="http://schemas.openxmlformats.org/officeDocument/2006/relationships" id="262" r:id="Rc1607334b604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4b639ec024e6f" /><Relationship Type="http://schemas.openxmlformats.org/officeDocument/2006/relationships/slide" Target="/ppt/slides/slide1.xml" Id="R8459d559c8e247fc" /><Relationship Type="http://schemas.openxmlformats.org/officeDocument/2006/relationships/slide" Target="/ppt/slides/slide2.xml" Id="R826017b26d1a4290" /><Relationship Type="http://schemas.openxmlformats.org/officeDocument/2006/relationships/slide" Target="/ppt/slides/slide3.xml" Id="R7e7dc029f2744c55" /><Relationship Type="http://schemas.openxmlformats.org/officeDocument/2006/relationships/slide" Target="/ppt/slides/slide4.xml" Id="R6027400099d04d81" /><Relationship Type="http://schemas.openxmlformats.org/officeDocument/2006/relationships/slide" Target="/ppt/slides/slide5.xml" Id="Rf8c417e172c04adf" /><Relationship Type="http://schemas.openxmlformats.org/officeDocument/2006/relationships/slide" Target="/ppt/slides/slide6.xml" Id="Rad5c825c7a794d4a" /><Relationship Type="http://schemas.openxmlformats.org/officeDocument/2006/relationships/slide" Target="/ppt/slides/slide7.xml" Id="Rc1607334b604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cd6737b38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83d22048943d3" /><Relationship Type="http://schemas.openxmlformats.org/officeDocument/2006/relationships/theme" Target="/ppt/slideMasters/theme/theme1.xml" Id="Rc6e60811e7464e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83d220489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a54007a6d42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4579208cc48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114ea0688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e158b7df1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1bba1c4b544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a8b17781c47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f39a436e6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KIRSTI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1 227 885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4 434 766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MERETE BØE RÆG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923 478 175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KIRSTI INVEST AS</a:t>
            </a:r>
          </a:p>
        </p:txBody>
      </p:sp>
    </p:spTree>
  </p:cSld>
  <p:clrMapOvr>
    <a:masterClrMapping xmlns:a="http://schemas.openxmlformats.org/drawingml/2006/main"/>
  </p:clrMapOvr>
</p:sld>
</file>