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6b7495ff5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d65cf586848a5"/>
  </p:sldMasterIdLst>
  <p:sldIdLst>
    <p:sldId xmlns:r="http://schemas.openxmlformats.org/officeDocument/2006/relationships" id="256" r:id="Rd521f8b13ebe4144"/>
    <p:sldId xmlns:r="http://schemas.openxmlformats.org/officeDocument/2006/relationships" id="257" r:id="R8580ca6579f34089"/>
    <p:sldId xmlns:r="http://schemas.openxmlformats.org/officeDocument/2006/relationships" id="258" r:id="Rd6cdad1c2cf64116"/>
    <p:sldId xmlns:r="http://schemas.openxmlformats.org/officeDocument/2006/relationships" id="259" r:id="Rcc9566c80c464081"/>
    <p:sldId xmlns:r="http://schemas.openxmlformats.org/officeDocument/2006/relationships" id="260" r:id="R7da0cc7079814678"/>
    <p:sldId xmlns:r="http://schemas.openxmlformats.org/officeDocument/2006/relationships" id="261" r:id="Rac5f71f2f1754a27"/>
    <p:sldId xmlns:r="http://schemas.openxmlformats.org/officeDocument/2006/relationships" id="262" r:id="R9943d61e1f9e49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d65cf586848a5" /><Relationship Type="http://schemas.openxmlformats.org/officeDocument/2006/relationships/slide" Target="/ppt/slides/slide1.xml" Id="Rd521f8b13ebe4144" /><Relationship Type="http://schemas.openxmlformats.org/officeDocument/2006/relationships/slide" Target="/ppt/slides/slide2.xml" Id="R8580ca6579f34089" /><Relationship Type="http://schemas.openxmlformats.org/officeDocument/2006/relationships/slide" Target="/ppt/slides/slide3.xml" Id="Rd6cdad1c2cf64116" /><Relationship Type="http://schemas.openxmlformats.org/officeDocument/2006/relationships/slide" Target="/ppt/slides/slide4.xml" Id="Rcc9566c80c464081" /><Relationship Type="http://schemas.openxmlformats.org/officeDocument/2006/relationships/slide" Target="/ppt/slides/slide5.xml" Id="R7da0cc7079814678" /><Relationship Type="http://schemas.openxmlformats.org/officeDocument/2006/relationships/slide" Target="/ppt/slides/slide6.xml" Id="Rac5f71f2f1754a27" /><Relationship Type="http://schemas.openxmlformats.org/officeDocument/2006/relationships/slide" Target="/ppt/slides/slide7.xml" Id="R9943d61e1f9e49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0ae67272544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07afc77d444df" /><Relationship Type="http://schemas.openxmlformats.org/officeDocument/2006/relationships/theme" Target="/ppt/slideMasters/theme/theme1.xml" Id="R9309fe095b0b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707afc77d4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74a5d80fa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af863f07e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398587f9b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ad861dd4e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957d1d9c84a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51c18646846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c9a53da8e42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FJELLROSE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11 783 260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71 160 882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71 361 853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VIOLA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