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a4020462844e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e923c81c804371"/>
  </p:sldMasterIdLst>
  <p:sldIdLst>
    <p:sldId xmlns:r="http://schemas.openxmlformats.org/officeDocument/2006/relationships" id="256" r:id="Rc9a407512703440e"/>
    <p:sldId xmlns:r="http://schemas.openxmlformats.org/officeDocument/2006/relationships" id="257" r:id="R126cb95abc304921"/>
    <p:sldId xmlns:r="http://schemas.openxmlformats.org/officeDocument/2006/relationships" id="258" r:id="R208923bdafe54a6e"/>
    <p:sldId xmlns:r="http://schemas.openxmlformats.org/officeDocument/2006/relationships" id="259" r:id="R91b5edf7ed004a87"/>
    <p:sldId xmlns:r="http://schemas.openxmlformats.org/officeDocument/2006/relationships" id="260" r:id="Rfff5666584544f7f"/>
    <p:sldId xmlns:r="http://schemas.openxmlformats.org/officeDocument/2006/relationships" id="261" r:id="R7a2f433199ab46c5"/>
    <p:sldId xmlns:r="http://schemas.openxmlformats.org/officeDocument/2006/relationships" id="262" r:id="R1ffb958f03cb4c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e923c81c804371" /><Relationship Type="http://schemas.openxmlformats.org/officeDocument/2006/relationships/slide" Target="/ppt/slides/slide1.xml" Id="Rc9a407512703440e" /><Relationship Type="http://schemas.openxmlformats.org/officeDocument/2006/relationships/slide" Target="/ppt/slides/slide2.xml" Id="R126cb95abc304921" /><Relationship Type="http://schemas.openxmlformats.org/officeDocument/2006/relationships/slide" Target="/ppt/slides/slide3.xml" Id="R208923bdafe54a6e" /><Relationship Type="http://schemas.openxmlformats.org/officeDocument/2006/relationships/slide" Target="/ppt/slides/slide4.xml" Id="R91b5edf7ed004a87" /><Relationship Type="http://schemas.openxmlformats.org/officeDocument/2006/relationships/slide" Target="/ppt/slides/slide5.xml" Id="Rfff5666584544f7f" /><Relationship Type="http://schemas.openxmlformats.org/officeDocument/2006/relationships/slide" Target="/ppt/slides/slide6.xml" Id="R7a2f433199ab46c5" /><Relationship Type="http://schemas.openxmlformats.org/officeDocument/2006/relationships/slide" Target="/ppt/slides/slide7.xml" Id="R1ffb958f03cb4c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95fcfb5e764e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2a41909a94847" /><Relationship Type="http://schemas.openxmlformats.org/officeDocument/2006/relationships/theme" Target="/ppt/slideMasters/theme/theme1.xml" Id="Rcc94f32ed30946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62a41909a948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1b44e8e1a4d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c7b4952e145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035458ba345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53abde55e940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f4ec833d340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32a6da3564f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89bd674f542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KALDTIND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KALDTIND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KALDTIND AS ble etablert [år] og holder til i Måndalen.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KALDTIND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KALDTIND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KALDTIND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−987 542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12 086 971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88 274 919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88 456 486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KALDTIND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CELINA WENAAS MYRANN  –  99,2 %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LILLIAN WENAAS  –  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KALDTIND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Lillian Wenaas, Kvile, Bruasetvegen 116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6386 Måndalen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923 479 171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KALDTIND AS</a:t>
            </a:r>
          </a:p>
        </p:txBody>
      </p:sp>
    </p:spTree>
  </p:cSld>
  <p:clrMapOvr>
    <a:masterClrMapping xmlns:a="http://schemas.openxmlformats.org/drawingml/2006/main"/>
  </p:clrMapOvr>
</p:sld>
</file>