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3e06390ed1a4ae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a78d10758b34fe5"/>
  </p:sldMasterIdLst>
  <p:sldIdLst>
    <p:sldId xmlns:r="http://schemas.openxmlformats.org/officeDocument/2006/relationships" id="256" r:id="R5890a31250bf4e68"/>
    <p:sldId xmlns:r="http://schemas.openxmlformats.org/officeDocument/2006/relationships" id="257" r:id="Ra960ee075eac48a3"/>
    <p:sldId xmlns:r="http://schemas.openxmlformats.org/officeDocument/2006/relationships" id="258" r:id="R84b94f27174246c5"/>
    <p:sldId xmlns:r="http://schemas.openxmlformats.org/officeDocument/2006/relationships" id="259" r:id="R7f8d93a7d14243ee"/>
    <p:sldId xmlns:r="http://schemas.openxmlformats.org/officeDocument/2006/relationships" id="260" r:id="R00f9f1851cba4874"/>
    <p:sldId xmlns:r="http://schemas.openxmlformats.org/officeDocument/2006/relationships" id="261" r:id="R8e213f1b87eb4d88"/>
    <p:sldId xmlns:r="http://schemas.openxmlformats.org/officeDocument/2006/relationships" id="262" r:id="R99313443ce36463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78d10758b34fe5" /><Relationship Type="http://schemas.openxmlformats.org/officeDocument/2006/relationships/slide" Target="/ppt/slides/slide1.xml" Id="R5890a31250bf4e68" /><Relationship Type="http://schemas.openxmlformats.org/officeDocument/2006/relationships/slide" Target="/ppt/slides/slide2.xml" Id="Ra960ee075eac48a3" /><Relationship Type="http://schemas.openxmlformats.org/officeDocument/2006/relationships/slide" Target="/ppt/slides/slide3.xml" Id="R84b94f27174246c5" /><Relationship Type="http://schemas.openxmlformats.org/officeDocument/2006/relationships/slide" Target="/ppt/slides/slide4.xml" Id="R7f8d93a7d14243ee" /><Relationship Type="http://schemas.openxmlformats.org/officeDocument/2006/relationships/slide" Target="/ppt/slides/slide5.xml" Id="R00f9f1851cba4874" /><Relationship Type="http://schemas.openxmlformats.org/officeDocument/2006/relationships/slide" Target="/ppt/slides/slide6.xml" Id="R8e213f1b87eb4d88" /><Relationship Type="http://schemas.openxmlformats.org/officeDocument/2006/relationships/slide" Target="/ppt/slides/slide7.xml" Id="R99313443ce36463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3017c85aea47f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c5fe48b0fe4c48" /><Relationship Type="http://schemas.openxmlformats.org/officeDocument/2006/relationships/theme" Target="/ppt/slideMasters/theme/theme1.xml" Id="Raca5a0a641724ac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6c5fe48b0fe4c4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003ad61f5b415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fb28936ec8469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9f930ecb3a462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3c110dc92a48e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6e82c3ca114a3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34fd3269824af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4afc99eb1a41b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HAMJERN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HAMJERN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HAMJERN INVEST AS ble etablert [år] og holder til i Hamar.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HAMJERN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HAMJERN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HAMJERN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636 696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−2 039 144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14 493 180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58 869 496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79 381 896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HAMJERN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IØYNA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KILSHOLMEN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UBATUBA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ØYVIG AS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HAMJERN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Torggata 83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2317 Hamar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923 483 195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HAMJERN INVEST AS</a:t>
            </a:r>
          </a:p>
        </p:txBody>
      </p:sp>
    </p:spTree>
  </p:cSld>
  <p:clrMapOvr>
    <a:masterClrMapping xmlns:a="http://schemas.openxmlformats.org/drawingml/2006/main"/>
  </p:clrMapOvr>
</p:sld>
</file>