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ebcafa2edf47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7e66466a084061"/>
  </p:sldMasterIdLst>
  <p:sldIdLst>
    <p:sldId xmlns:r="http://schemas.openxmlformats.org/officeDocument/2006/relationships" id="256" r:id="Rc72cacab813f41e0"/>
    <p:sldId xmlns:r="http://schemas.openxmlformats.org/officeDocument/2006/relationships" id="257" r:id="Rb8d84f7242814325"/>
    <p:sldId xmlns:r="http://schemas.openxmlformats.org/officeDocument/2006/relationships" id="258" r:id="R26230bb50c9a40e5"/>
    <p:sldId xmlns:r="http://schemas.openxmlformats.org/officeDocument/2006/relationships" id="259" r:id="R7f5326ca32834cec"/>
    <p:sldId xmlns:r="http://schemas.openxmlformats.org/officeDocument/2006/relationships" id="260" r:id="R01ddb4c424164330"/>
    <p:sldId xmlns:r="http://schemas.openxmlformats.org/officeDocument/2006/relationships" id="261" r:id="R627ba9aaa2df4b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7e66466a084061" /><Relationship Type="http://schemas.openxmlformats.org/officeDocument/2006/relationships/slide" Target="/ppt/slides/slide1.xml" Id="Rc72cacab813f41e0" /><Relationship Type="http://schemas.openxmlformats.org/officeDocument/2006/relationships/slide" Target="/ppt/slides/slide2.xml" Id="Rb8d84f7242814325" /><Relationship Type="http://schemas.openxmlformats.org/officeDocument/2006/relationships/slide" Target="/ppt/slides/slide3.xml" Id="R26230bb50c9a40e5" /><Relationship Type="http://schemas.openxmlformats.org/officeDocument/2006/relationships/slide" Target="/ppt/slides/slide4.xml" Id="R7f5326ca32834cec" /><Relationship Type="http://schemas.openxmlformats.org/officeDocument/2006/relationships/slide" Target="/ppt/slides/slide5.xml" Id="R01ddb4c424164330" /><Relationship Type="http://schemas.openxmlformats.org/officeDocument/2006/relationships/slide" Target="/ppt/slides/slide6.xml" Id="R627ba9aaa2df4b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e5caf6b0754b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d039c6cba4741" /><Relationship Type="http://schemas.openxmlformats.org/officeDocument/2006/relationships/theme" Target="/ppt/slideMasters/theme/theme1.xml" Id="R46929db9ea6746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5d039c6cba47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235eae6a74c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e35fd00d646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4217fca884e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92699482745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d1d3cf7ae45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9970a139f47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BETTEN FISK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BETTEN 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BETTEN FISK AS ble etablert [år] og holder til i Smøla.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BETTEN 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BETTEN 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BETTEN 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1 717 271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−1 256 948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−1 947 604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−1 582 445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16 942 643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BETTEN 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Kyrhaugveien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6570 Smøla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923 485 155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BETTEN FISK AS</a:t>
            </a:r>
          </a:p>
        </p:txBody>
      </p:sp>
    </p:spTree>
  </p:cSld>
  <p:clrMapOvr>
    <a:masterClrMapping xmlns:a="http://schemas.openxmlformats.org/drawingml/2006/main"/>
  </p:clrMapOvr>
</p:sld>
</file>