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3007ce967c49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4a1d7a63a747ab"/>
  </p:sldMasterIdLst>
  <p:sldIdLst>
    <p:sldId xmlns:r="http://schemas.openxmlformats.org/officeDocument/2006/relationships" id="256" r:id="Rcd8d3cf5b3b745b0"/>
    <p:sldId xmlns:r="http://schemas.openxmlformats.org/officeDocument/2006/relationships" id="257" r:id="R18f0aefec8d141c0"/>
    <p:sldId xmlns:r="http://schemas.openxmlformats.org/officeDocument/2006/relationships" id="258" r:id="R7662363792024770"/>
    <p:sldId xmlns:r="http://schemas.openxmlformats.org/officeDocument/2006/relationships" id="259" r:id="R0227725bec474485"/>
    <p:sldId xmlns:r="http://schemas.openxmlformats.org/officeDocument/2006/relationships" id="260" r:id="Rf1918a571f794dd7"/>
    <p:sldId xmlns:r="http://schemas.openxmlformats.org/officeDocument/2006/relationships" id="261" r:id="Re3bc4b2a10d94d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4a1d7a63a747ab" /><Relationship Type="http://schemas.openxmlformats.org/officeDocument/2006/relationships/slide" Target="/ppt/slides/slide1.xml" Id="Rcd8d3cf5b3b745b0" /><Relationship Type="http://schemas.openxmlformats.org/officeDocument/2006/relationships/slide" Target="/ppt/slides/slide2.xml" Id="R18f0aefec8d141c0" /><Relationship Type="http://schemas.openxmlformats.org/officeDocument/2006/relationships/slide" Target="/ppt/slides/slide3.xml" Id="R7662363792024770" /><Relationship Type="http://schemas.openxmlformats.org/officeDocument/2006/relationships/slide" Target="/ppt/slides/slide4.xml" Id="R0227725bec474485" /><Relationship Type="http://schemas.openxmlformats.org/officeDocument/2006/relationships/slide" Target="/ppt/slides/slide5.xml" Id="Rf1918a571f794dd7" /><Relationship Type="http://schemas.openxmlformats.org/officeDocument/2006/relationships/slide" Target="/ppt/slides/slide6.xml" Id="Re3bc4b2a10d94d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88d6be87ba41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599b7d9e44553" /><Relationship Type="http://schemas.openxmlformats.org/officeDocument/2006/relationships/theme" Target="/ppt/slideMasters/theme/theme1.xml" Id="R2d21ae6f7c5b4a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a599b7d9e445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bc36feb1e40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3db8579d543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992db7b0742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0928f8e3f40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d2eff1c3f42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723cc8a9a43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PROGRESSUM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Schweigaards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04 00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kontakt@progressum.no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www.progressum.no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923 494 448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HOLDING AS</a:t>
            </a:r>
          </a:p>
        </p:txBody>
      </p:sp>
    </p:spTree>
  </p:cSld>
  <p:clrMapOvr>
    <a:masterClrMapping xmlns:a="http://schemas.openxmlformats.org/drawingml/2006/main"/>
  </p:clrMapOvr>
</p:sld>
</file>