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59966583c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4f2237d3e44f7"/>
  </p:sldMasterIdLst>
  <p:sldIdLst>
    <p:sldId xmlns:r="http://schemas.openxmlformats.org/officeDocument/2006/relationships" id="256" r:id="R3fc62526c44a42b1"/>
    <p:sldId xmlns:r="http://schemas.openxmlformats.org/officeDocument/2006/relationships" id="257" r:id="Rbbb4ce73b28d4ff0"/>
    <p:sldId xmlns:r="http://schemas.openxmlformats.org/officeDocument/2006/relationships" id="258" r:id="R468ab846964e4eab"/>
    <p:sldId xmlns:r="http://schemas.openxmlformats.org/officeDocument/2006/relationships" id="259" r:id="R386741f5e4df4352"/>
    <p:sldId xmlns:r="http://schemas.openxmlformats.org/officeDocument/2006/relationships" id="260" r:id="R0571b53c3c0f4964"/>
    <p:sldId xmlns:r="http://schemas.openxmlformats.org/officeDocument/2006/relationships" id="261" r:id="R19f39848ce664ae8"/>
    <p:sldId xmlns:r="http://schemas.openxmlformats.org/officeDocument/2006/relationships" id="262" r:id="Re28411aa8804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4f2237d3e44f7" /><Relationship Type="http://schemas.openxmlformats.org/officeDocument/2006/relationships/slide" Target="/ppt/slides/slide1.xml" Id="R3fc62526c44a42b1" /><Relationship Type="http://schemas.openxmlformats.org/officeDocument/2006/relationships/slide" Target="/ppt/slides/slide2.xml" Id="Rbbb4ce73b28d4ff0" /><Relationship Type="http://schemas.openxmlformats.org/officeDocument/2006/relationships/slide" Target="/ppt/slides/slide3.xml" Id="R468ab846964e4eab" /><Relationship Type="http://schemas.openxmlformats.org/officeDocument/2006/relationships/slide" Target="/ppt/slides/slide4.xml" Id="R386741f5e4df4352" /><Relationship Type="http://schemas.openxmlformats.org/officeDocument/2006/relationships/slide" Target="/ppt/slides/slide5.xml" Id="R0571b53c3c0f4964" /><Relationship Type="http://schemas.openxmlformats.org/officeDocument/2006/relationships/slide" Target="/ppt/slides/slide6.xml" Id="R19f39848ce664ae8" /><Relationship Type="http://schemas.openxmlformats.org/officeDocument/2006/relationships/slide" Target="/ppt/slides/slide7.xml" Id="Re28411aa8804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b73f1a814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f96a11344fc4" /><Relationship Type="http://schemas.openxmlformats.org/officeDocument/2006/relationships/theme" Target="/ppt/slideMasters/theme/theme1.xml" Id="Reaa2612ab716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7f96a1134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93ae47b4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23f70991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aad7b7ac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9eee036f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a545d2713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37cfec5c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8806deaa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