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757dc1284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22fd666714ab5"/>
  </p:sldMasterIdLst>
  <p:sldIdLst>
    <p:sldId xmlns:r="http://schemas.openxmlformats.org/officeDocument/2006/relationships" id="256" r:id="Ra9522c578c6b418a"/>
    <p:sldId xmlns:r="http://schemas.openxmlformats.org/officeDocument/2006/relationships" id="257" r:id="Rf13fc0659c8b44ef"/>
    <p:sldId xmlns:r="http://schemas.openxmlformats.org/officeDocument/2006/relationships" id="258" r:id="R337f67c6c6d34426"/>
    <p:sldId xmlns:r="http://schemas.openxmlformats.org/officeDocument/2006/relationships" id="259" r:id="R22a81050f7684590"/>
    <p:sldId xmlns:r="http://schemas.openxmlformats.org/officeDocument/2006/relationships" id="260" r:id="Rb8b4e5e62d984d55"/>
    <p:sldId xmlns:r="http://schemas.openxmlformats.org/officeDocument/2006/relationships" id="261" r:id="Re79a24f2462f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22fd666714ab5" /><Relationship Type="http://schemas.openxmlformats.org/officeDocument/2006/relationships/slide" Target="/ppt/slides/slide1.xml" Id="Ra9522c578c6b418a" /><Relationship Type="http://schemas.openxmlformats.org/officeDocument/2006/relationships/slide" Target="/ppt/slides/slide2.xml" Id="Rf13fc0659c8b44ef" /><Relationship Type="http://schemas.openxmlformats.org/officeDocument/2006/relationships/slide" Target="/ppt/slides/slide3.xml" Id="R337f67c6c6d34426" /><Relationship Type="http://schemas.openxmlformats.org/officeDocument/2006/relationships/slide" Target="/ppt/slides/slide4.xml" Id="R22a81050f7684590" /><Relationship Type="http://schemas.openxmlformats.org/officeDocument/2006/relationships/slide" Target="/ppt/slides/slide5.xml" Id="Rb8b4e5e62d984d55" /><Relationship Type="http://schemas.openxmlformats.org/officeDocument/2006/relationships/slide" Target="/ppt/slides/slide6.xml" Id="Re79a24f2462f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fd110fd3b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d3af6a4a40d2" /><Relationship Type="http://schemas.openxmlformats.org/officeDocument/2006/relationships/theme" Target="/ppt/slideMasters/theme/theme1.xml" Id="Ree0f1dfce556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fd3af6a4a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f4592f87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70715d5d4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c64aa4195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b3e40183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ccde2f4c0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315bbc58b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