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39fda7ba8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fd50ffffd48f9"/>
  </p:sldMasterIdLst>
  <p:sldIdLst>
    <p:sldId xmlns:r="http://schemas.openxmlformats.org/officeDocument/2006/relationships" id="256" r:id="R554f295eba5d422a"/>
    <p:sldId xmlns:r="http://schemas.openxmlformats.org/officeDocument/2006/relationships" id="257" r:id="R479cb90747bd4d9b"/>
    <p:sldId xmlns:r="http://schemas.openxmlformats.org/officeDocument/2006/relationships" id="258" r:id="R3036afe2579e465e"/>
    <p:sldId xmlns:r="http://schemas.openxmlformats.org/officeDocument/2006/relationships" id="259" r:id="R88ea08e3eb714aea"/>
    <p:sldId xmlns:r="http://schemas.openxmlformats.org/officeDocument/2006/relationships" id="260" r:id="R0b2b2399021d4870"/>
    <p:sldId xmlns:r="http://schemas.openxmlformats.org/officeDocument/2006/relationships" id="261" r:id="Rc6c2250bf346499b"/>
    <p:sldId xmlns:r="http://schemas.openxmlformats.org/officeDocument/2006/relationships" id="262" r:id="R91c26e6dcd4c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fd50ffffd48f9" /><Relationship Type="http://schemas.openxmlformats.org/officeDocument/2006/relationships/slide" Target="/ppt/slides/slide1.xml" Id="R554f295eba5d422a" /><Relationship Type="http://schemas.openxmlformats.org/officeDocument/2006/relationships/slide" Target="/ppt/slides/slide2.xml" Id="R479cb90747bd4d9b" /><Relationship Type="http://schemas.openxmlformats.org/officeDocument/2006/relationships/slide" Target="/ppt/slides/slide3.xml" Id="R3036afe2579e465e" /><Relationship Type="http://schemas.openxmlformats.org/officeDocument/2006/relationships/slide" Target="/ppt/slides/slide4.xml" Id="R88ea08e3eb714aea" /><Relationship Type="http://schemas.openxmlformats.org/officeDocument/2006/relationships/slide" Target="/ppt/slides/slide5.xml" Id="R0b2b2399021d4870" /><Relationship Type="http://schemas.openxmlformats.org/officeDocument/2006/relationships/slide" Target="/ppt/slides/slide6.xml" Id="Rc6c2250bf346499b" /><Relationship Type="http://schemas.openxmlformats.org/officeDocument/2006/relationships/slide" Target="/ppt/slides/slide7.xml" Id="R91c26e6dcd4c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77e7c5175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bb549a7f4155" /><Relationship Type="http://schemas.openxmlformats.org/officeDocument/2006/relationships/theme" Target="/ppt/slideMasters/theme/theme1.xml" Id="Rcdc1c64bfb48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0bb549a7f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1191e657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6416f63dc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05e10421a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0dbff6e05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fea12c14e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e692786842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6e466cb9c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15 682 266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6 577 115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98 194 954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211 530 318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 –  41,6 %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