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7ff2118eb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9a8049e4d40ee"/>
  </p:sldMasterIdLst>
  <p:sldIdLst>
    <p:sldId xmlns:r="http://schemas.openxmlformats.org/officeDocument/2006/relationships" id="256" r:id="Rf0ca57659eba4c58"/>
    <p:sldId xmlns:r="http://schemas.openxmlformats.org/officeDocument/2006/relationships" id="257" r:id="Re3e62d036bf346f5"/>
    <p:sldId xmlns:r="http://schemas.openxmlformats.org/officeDocument/2006/relationships" id="258" r:id="R3af5d67007674e6a"/>
    <p:sldId xmlns:r="http://schemas.openxmlformats.org/officeDocument/2006/relationships" id="259" r:id="Re042348ed41d4f7e"/>
    <p:sldId xmlns:r="http://schemas.openxmlformats.org/officeDocument/2006/relationships" id="260" r:id="R2c185de2ce344726"/>
    <p:sldId xmlns:r="http://schemas.openxmlformats.org/officeDocument/2006/relationships" id="261" r:id="R591f3c7d95fb4855"/>
    <p:sldId xmlns:r="http://schemas.openxmlformats.org/officeDocument/2006/relationships" id="262" r:id="Ra973e087d9a7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9a8049e4d40ee" /><Relationship Type="http://schemas.openxmlformats.org/officeDocument/2006/relationships/slide" Target="/ppt/slides/slide1.xml" Id="Rf0ca57659eba4c58" /><Relationship Type="http://schemas.openxmlformats.org/officeDocument/2006/relationships/slide" Target="/ppt/slides/slide2.xml" Id="Re3e62d036bf346f5" /><Relationship Type="http://schemas.openxmlformats.org/officeDocument/2006/relationships/slide" Target="/ppt/slides/slide3.xml" Id="R3af5d67007674e6a" /><Relationship Type="http://schemas.openxmlformats.org/officeDocument/2006/relationships/slide" Target="/ppt/slides/slide4.xml" Id="Re042348ed41d4f7e" /><Relationship Type="http://schemas.openxmlformats.org/officeDocument/2006/relationships/slide" Target="/ppt/slides/slide5.xml" Id="R2c185de2ce344726" /><Relationship Type="http://schemas.openxmlformats.org/officeDocument/2006/relationships/slide" Target="/ppt/slides/slide6.xml" Id="R591f3c7d95fb4855" /><Relationship Type="http://schemas.openxmlformats.org/officeDocument/2006/relationships/slide" Target="/ppt/slides/slide7.xml" Id="Ra973e087d9a7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a9953ced6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7a1e155da4924" /><Relationship Type="http://schemas.openxmlformats.org/officeDocument/2006/relationships/theme" Target="/ppt/slideMasters/theme/theme1.xml" Id="R5a732ca526bb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7a1e155da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90ade144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5696e6a3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7b7bf2fa2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e1f7c1a3a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7170c8569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5c8d2f2714b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a2af832cb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HAUKENES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37 994 164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348 864 796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465 798 783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 –  60,6 %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 –  13,1 %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Sveinung Kristiansen, Carl Gulbransons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7803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923 495 398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