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09965eee71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0163b1b8e4bb6"/>
  </p:sldMasterIdLst>
  <p:sldIdLst>
    <p:sldId xmlns:r="http://schemas.openxmlformats.org/officeDocument/2006/relationships" id="256" r:id="Rf2cb685a63fa4823"/>
    <p:sldId xmlns:r="http://schemas.openxmlformats.org/officeDocument/2006/relationships" id="257" r:id="R02718e8489f24a34"/>
    <p:sldId xmlns:r="http://schemas.openxmlformats.org/officeDocument/2006/relationships" id="258" r:id="R4407874e0f174311"/>
    <p:sldId xmlns:r="http://schemas.openxmlformats.org/officeDocument/2006/relationships" id="259" r:id="R8ee0bc45e52c4f59"/>
    <p:sldId xmlns:r="http://schemas.openxmlformats.org/officeDocument/2006/relationships" id="260" r:id="Rd3199a2d528c4b54"/>
    <p:sldId xmlns:r="http://schemas.openxmlformats.org/officeDocument/2006/relationships" id="261" r:id="Rc052436470f242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0163b1b8e4bb6" /><Relationship Type="http://schemas.openxmlformats.org/officeDocument/2006/relationships/slide" Target="/ppt/slides/slide1.xml" Id="Rf2cb685a63fa4823" /><Relationship Type="http://schemas.openxmlformats.org/officeDocument/2006/relationships/slide" Target="/ppt/slides/slide2.xml" Id="R02718e8489f24a34" /><Relationship Type="http://schemas.openxmlformats.org/officeDocument/2006/relationships/slide" Target="/ppt/slides/slide3.xml" Id="R4407874e0f174311" /><Relationship Type="http://schemas.openxmlformats.org/officeDocument/2006/relationships/slide" Target="/ppt/slides/slide4.xml" Id="R8ee0bc45e52c4f59" /><Relationship Type="http://schemas.openxmlformats.org/officeDocument/2006/relationships/slide" Target="/ppt/slides/slide5.xml" Id="Rd3199a2d528c4b54" /><Relationship Type="http://schemas.openxmlformats.org/officeDocument/2006/relationships/slide" Target="/ppt/slides/slide6.xml" Id="Rc052436470f242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a534b792b44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98a3f4bed45b7" /><Relationship Type="http://schemas.openxmlformats.org/officeDocument/2006/relationships/theme" Target="/ppt/slideMasters/theme/theme1.xml" Id="R306eb30229c34a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098a3f4bed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dc99419a94e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5daf1d0204c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79abaaf624c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275605d52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5568233d94a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29b5db201b4c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SUNDSLI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SUNDSLI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SUNDSLI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Henrichsens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923 543 821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SUNDSLI AS</a:t>
            </a:r>
          </a:p>
        </p:txBody>
      </p:sp>
    </p:spTree>
  </p:cSld>
  <p:clrMapOvr>
    <a:masterClrMapping xmlns:a="http://schemas.openxmlformats.org/drawingml/2006/main"/>
  </p:clrMapOvr>
</p:sld>
</file>